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 id="349" r:id="rId99"/>
    <p:sldId id="350" r:id="rId100"/>
    <p:sldId id="351" r:id="rId101"/>
    <p:sldId id="352" r:id="rId102"/>
    <p:sldId id="353" r:id="rId103"/>
    <p:sldId id="354" r:id="rId104"/>
    <p:sldId id="355" r:id="rId105"/>
    <p:sldId id="356" r:id="rId106"/>
    <p:sldId id="357" r:id="rId107"/>
    <p:sldId id="358" r:id="rId108"/>
    <p:sldId id="359" r:id="rId109"/>
    <p:sldId id="360" r:id="rId110"/>
    <p:sldId id="361" r:id="rId111"/>
    <p:sldId id="362" r:id="rId112"/>
    <p:sldId id="363" r:id="rId113"/>
    <p:sldId id="364" r:id="rId114"/>
    <p:sldId id="365" r:id="rId115"/>
    <p:sldId id="366" r:id="rId116"/>
    <p:sldId id="367" r:id="rId117"/>
    <p:sldId id="368" r:id="rId118"/>
  </p:sldIdLst>
  <p:sldSz cy="5143500" cx="9144000"/>
  <p:notesSz cx="6858000" cy="9144000"/>
  <p:embeddedFontLst>
    <p:embeddedFont>
      <p:font typeface="Raleway"/>
      <p:regular r:id="rId119"/>
      <p:bold r:id="rId120"/>
      <p:italic r:id="rId121"/>
      <p:boldItalic r:id="rId122"/>
    </p:embeddedFont>
    <p:embeddedFont>
      <p:font typeface="Roboto"/>
      <p:regular r:id="rId123"/>
      <p:bold r:id="rId124"/>
      <p:italic r:id="rId125"/>
      <p:boldItalic r:id="rId126"/>
    </p:embeddedFont>
    <p:embeddedFont>
      <p:font typeface="Lato"/>
      <p:regular r:id="rId127"/>
      <p:bold r:id="rId128"/>
      <p:italic r:id="rId129"/>
      <p:boldItalic r:id="rId13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07" Type="http://schemas.openxmlformats.org/officeDocument/2006/relationships/slide" Target="slides/slide102.xml"/><Relationship Id="rId106" Type="http://schemas.openxmlformats.org/officeDocument/2006/relationships/slide" Target="slides/slide101.xml"/><Relationship Id="rId105" Type="http://schemas.openxmlformats.org/officeDocument/2006/relationships/slide" Target="slides/slide100.xml"/><Relationship Id="rId104" Type="http://schemas.openxmlformats.org/officeDocument/2006/relationships/slide" Target="slides/slide99.xml"/><Relationship Id="rId109" Type="http://schemas.openxmlformats.org/officeDocument/2006/relationships/slide" Target="slides/slide104.xml"/><Relationship Id="rId108" Type="http://schemas.openxmlformats.org/officeDocument/2006/relationships/slide" Target="slides/slide103.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103" Type="http://schemas.openxmlformats.org/officeDocument/2006/relationships/slide" Target="slides/slide98.xml"/><Relationship Id="rId102" Type="http://schemas.openxmlformats.org/officeDocument/2006/relationships/slide" Target="slides/slide97.xml"/><Relationship Id="rId101" Type="http://schemas.openxmlformats.org/officeDocument/2006/relationships/slide" Target="slides/slide96.xml"/><Relationship Id="rId100" Type="http://schemas.openxmlformats.org/officeDocument/2006/relationships/slide" Target="slides/slide95.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29" Type="http://schemas.openxmlformats.org/officeDocument/2006/relationships/font" Target="fonts/Lato-italic.fntdata"/><Relationship Id="rId128" Type="http://schemas.openxmlformats.org/officeDocument/2006/relationships/font" Target="fonts/Lato-bold.fntdata"/><Relationship Id="rId127" Type="http://schemas.openxmlformats.org/officeDocument/2006/relationships/font" Target="fonts/Lato-regular.fntdata"/><Relationship Id="rId126" Type="http://schemas.openxmlformats.org/officeDocument/2006/relationships/font" Target="fonts/Roboto-boldItalic.fntdata"/><Relationship Id="rId26" Type="http://schemas.openxmlformats.org/officeDocument/2006/relationships/slide" Target="slides/slide21.xml"/><Relationship Id="rId121" Type="http://schemas.openxmlformats.org/officeDocument/2006/relationships/font" Target="fonts/Raleway-italic.fntdata"/><Relationship Id="rId25" Type="http://schemas.openxmlformats.org/officeDocument/2006/relationships/slide" Target="slides/slide20.xml"/><Relationship Id="rId120" Type="http://schemas.openxmlformats.org/officeDocument/2006/relationships/font" Target="fonts/Raleway-bold.fntdata"/><Relationship Id="rId28" Type="http://schemas.openxmlformats.org/officeDocument/2006/relationships/slide" Target="slides/slide23.xml"/><Relationship Id="rId27" Type="http://schemas.openxmlformats.org/officeDocument/2006/relationships/slide" Target="slides/slide22.xml"/><Relationship Id="rId125" Type="http://schemas.openxmlformats.org/officeDocument/2006/relationships/font" Target="fonts/Roboto-italic.fntdata"/><Relationship Id="rId29" Type="http://schemas.openxmlformats.org/officeDocument/2006/relationships/slide" Target="slides/slide24.xml"/><Relationship Id="rId124" Type="http://schemas.openxmlformats.org/officeDocument/2006/relationships/font" Target="fonts/Roboto-bold.fntdata"/><Relationship Id="rId123" Type="http://schemas.openxmlformats.org/officeDocument/2006/relationships/font" Target="fonts/Roboto-regular.fntdata"/><Relationship Id="rId122" Type="http://schemas.openxmlformats.org/officeDocument/2006/relationships/font" Target="fonts/Raleway-boldItalic.fntdata"/><Relationship Id="rId95" Type="http://schemas.openxmlformats.org/officeDocument/2006/relationships/slide" Target="slides/slide90.xml"/><Relationship Id="rId94" Type="http://schemas.openxmlformats.org/officeDocument/2006/relationships/slide" Target="slides/slide89.xml"/><Relationship Id="rId97" Type="http://schemas.openxmlformats.org/officeDocument/2006/relationships/slide" Target="slides/slide92.xml"/><Relationship Id="rId96" Type="http://schemas.openxmlformats.org/officeDocument/2006/relationships/slide" Target="slides/slide91.xml"/><Relationship Id="rId11" Type="http://schemas.openxmlformats.org/officeDocument/2006/relationships/slide" Target="slides/slide6.xml"/><Relationship Id="rId99" Type="http://schemas.openxmlformats.org/officeDocument/2006/relationships/slide" Target="slides/slide94.xml"/><Relationship Id="rId10" Type="http://schemas.openxmlformats.org/officeDocument/2006/relationships/slide" Target="slides/slide5.xml"/><Relationship Id="rId98" Type="http://schemas.openxmlformats.org/officeDocument/2006/relationships/slide" Target="slides/slide93.xml"/><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slide" Target="slides/slide86.xml"/><Relationship Id="rId90" Type="http://schemas.openxmlformats.org/officeDocument/2006/relationships/slide" Target="slides/slide85.xml"/><Relationship Id="rId93" Type="http://schemas.openxmlformats.org/officeDocument/2006/relationships/slide" Target="slides/slide88.xml"/><Relationship Id="rId92" Type="http://schemas.openxmlformats.org/officeDocument/2006/relationships/slide" Target="slides/slide87.xml"/><Relationship Id="rId118" Type="http://schemas.openxmlformats.org/officeDocument/2006/relationships/slide" Target="slides/slide113.xml"/><Relationship Id="rId117" Type="http://schemas.openxmlformats.org/officeDocument/2006/relationships/slide" Target="slides/slide112.xml"/><Relationship Id="rId116" Type="http://schemas.openxmlformats.org/officeDocument/2006/relationships/slide" Target="slides/slide111.xml"/><Relationship Id="rId115" Type="http://schemas.openxmlformats.org/officeDocument/2006/relationships/slide" Target="slides/slide110.xml"/><Relationship Id="rId119" Type="http://schemas.openxmlformats.org/officeDocument/2006/relationships/font" Target="fonts/Raleway-regular.fntdata"/><Relationship Id="rId15" Type="http://schemas.openxmlformats.org/officeDocument/2006/relationships/slide" Target="slides/slide10.xml"/><Relationship Id="rId110" Type="http://schemas.openxmlformats.org/officeDocument/2006/relationships/slide" Target="slides/slide105.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14" Type="http://schemas.openxmlformats.org/officeDocument/2006/relationships/slide" Target="slides/slide109.xml"/><Relationship Id="rId18" Type="http://schemas.openxmlformats.org/officeDocument/2006/relationships/slide" Target="slides/slide13.xml"/><Relationship Id="rId113" Type="http://schemas.openxmlformats.org/officeDocument/2006/relationships/slide" Target="slides/slide108.xml"/><Relationship Id="rId112" Type="http://schemas.openxmlformats.org/officeDocument/2006/relationships/slide" Target="slides/slide107.xml"/><Relationship Id="rId111" Type="http://schemas.openxmlformats.org/officeDocument/2006/relationships/slide" Target="slides/slide106.xml"/><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87" Type="http://schemas.openxmlformats.org/officeDocument/2006/relationships/slide" Target="slides/slide82.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130" Type="http://schemas.openxmlformats.org/officeDocument/2006/relationships/font" Target="fonts/Lato-boldItalic.fntdata"/><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65" Type="http://schemas.openxmlformats.org/officeDocument/2006/relationships/slide" Target="slides/slide60.xml"/><Relationship Id="rId68" Type="http://schemas.openxmlformats.org/officeDocument/2006/relationships/slide" Target="slides/slide63.xml"/><Relationship Id="rId67" Type="http://schemas.openxmlformats.org/officeDocument/2006/relationships/slide" Target="slides/slide62.xml"/><Relationship Id="rId60" Type="http://schemas.openxmlformats.org/officeDocument/2006/relationships/slide" Target="slides/slide55.xml"/><Relationship Id="rId69" Type="http://schemas.openxmlformats.org/officeDocument/2006/relationships/slide" Target="slides/slide6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54" Type="http://schemas.openxmlformats.org/officeDocument/2006/relationships/slide" Target="slides/slide49.xml"/><Relationship Id="rId57" Type="http://schemas.openxmlformats.org/officeDocument/2006/relationships/slide" Target="slides/slide52.xml"/><Relationship Id="rId56" Type="http://schemas.openxmlformats.org/officeDocument/2006/relationships/slide" Target="slides/slide51.xml"/><Relationship Id="rId59" Type="http://schemas.openxmlformats.org/officeDocument/2006/relationships/slide" Target="slides/slide54.xml"/><Relationship Id="rId58"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25f6af9dd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25f6af9dd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36065337221_4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36065337221_4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2" name="Shape 742"/>
        <p:cNvGrpSpPr/>
        <p:nvPr/>
      </p:nvGrpSpPr>
      <p:grpSpPr>
        <a:xfrm>
          <a:off x="0" y="0"/>
          <a:ext cx="0" cy="0"/>
          <a:chOff x="0" y="0"/>
          <a:chExt cx="0" cy="0"/>
        </a:xfrm>
      </p:grpSpPr>
      <p:sp>
        <p:nvSpPr>
          <p:cNvPr id="743" name="Google Shape;743;g36065337221_6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4" name="Google Shape;744;g36065337221_6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7" name="Shape 747"/>
        <p:cNvGrpSpPr/>
        <p:nvPr/>
      </p:nvGrpSpPr>
      <p:grpSpPr>
        <a:xfrm>
          <a:off x="0" y="0"/>
          <a:ext cx="0" cy="0"/>
          <a:chOff x="0" y="0"/>
          <a:chExt cx="0" cy="0"/>
        </a:xfrm>
      </p:grpSpPr>
      <p:sp>
        <p:nvSpPr>
          <p:cNvPr id="748" name="Google Shape;748;g36065337221_6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9" name="Google Shape;749;g36065337221_6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4" name="Shape 754"/>
        <p:cNvGrpSpPr/>
        <p:nvPr/>
      </p:nvGrpSpPr>
      <p:grpSpPr>
        <a:xfrm>
          <a:off x="0" y="0"/>
          <a:ext cx="0" cy="0"/>
          <a:chOff x="0" y="0"/>
          <a:chExt cx="0" cy="0"/>
        </a:xfrm>
      </p:grpSpPr>
      <p:sp>
        <p:nvSpPr>
          <p:cNvPr id="755" name="Google Shape;755;g36065337221_7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6" name="Google Shape;756;g36065337221_7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0" name="Shape 760"/>
        <p:cNvGrpSpPr/>
        <p:nvPr/>
      </p:nvGrpSpPr>
      <p:grpSpPr>
        <a:xfrm>
          <a:off x="0" y="0"/>
          <a:ext cx="0" cy="0"/>
          <a:chOff x="0" y="0"/>
          <a:chExt cx="0" cy="0"/>
        </a:xfrm>
      </p:grpSpPr>
      <p:sp>
        <p:nvSpPr>
          <p:cNvPr id="761" name="Google Shape;761;g36065337221_6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2" name="Google Shape;762;g36065337221_6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6" name="Shape 766"/>
        <p:cNvGrpSpPr/>
        <p:nvPr/>
      </p:nvGrpSpPr>
      <p:grpSpPr>
        <a:xfrm>
          <a:off x="0" y="0"/>
          <a:ext cx="0" cy="0"/>
          <a:chOff x="0" y="0"/>
          <a:chExt cx="0" cy="0"/>
        </a:xfrm>
      </p:grpSpPr>
      <p:sp>
        <p:nvSpPr>
          <p:cNvPr id="767" name="Google Shape;767;g36065337221_6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8" name="Google Shape;768;g36065337221_6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2" name="Shape 772"/>
        <p:cNvGrpSpPr/>
        <p:nvPr/>
      </p:nvGrpSpPr>
      <p:grpSpPr>
        <a:xfrm>
          <a:off x="0" y="0"/>
          <a:ext cx="0" cy="0"/>
          <a:chOff x="0" y="0"/>
          <a:chExt cx="0" cy="0"/>
        </a:xfrm>
      </p:grpSpPr>
      <p:sp>
        <p:nvSpPr>
          <p:cNvPr id="773" name="Google Shape;773;g36065337221_7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4" name="Google Shape;774;g36065337221_7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8" name="Shape 778"/>
        <p:cNvGrpSpPr/>
        <p:nvPr/>
      </p:nvGrpSpPr>
      <p:grpSpPr>
        <a:xfrm>
          <a:off x="0" y="0"/>
          <a:ext cx="0" cy="0"/>
          <a:chOff x="0" y="0"/>
          <a:chExt cx="0" cy="0"/>
        </a:xfrm>
      </p:grpSpPr>
      <p:sp>
        <p:nvSpPr>
          <p:cNvPr id="779" name="Google Shape;779;g36065337221_6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0" name="Google Shape;780;g36065337221_6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3" name="Shape 783"/>
        <p:cNvGrpSpPr/>
        <p:nvPr/>
      </p:nvGrpSpPr>
      <p:grpSpPr>
        <a:xfrm>
          <a:off x="0" y="0"/>
          <a:ext cx="0" cy="0"/>
          <a:chOff x="0" y="0"/>
          <a:chExt cx="0" cy="0"/>
        </a:xfrm>
      </p:grpSpPr>
      <p:sp>
        <p:nvSpPr>
          <p:cNvPr id="784" name="Google Shape;784;g36065337221_6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5" name="Google Shape;785;g36065337221_6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8" name="Shape 788"/>
        <p:cNvGrpSpPr/>
        <p:nvPr/>
      </p:nvGrpSpPr>
      <p:grpSpPr>
        <a:xfrm>
          <a:off x="0" y="0"/>
          <a:ext cx="0" cy="0"/>
          <a:chOff x="0" y="0"/>
          <a:chExt cx="0" cy="0"/>
        </a:xfrm>
      </p:grpSpPr>
      <p:sp>
        <p:nvSpPr>
          <p:cNvPr id="789" name="Google Shape;789;g36065337221_6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0" name="Google Shape;790;g36065337221_6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3" name="Shape 793"/>
        <p:cNvGrpSpPr/>
        <p:nvPr/>
      </p:nvGrpSpPr>
      <p:grpSpPr>
        <a:xfrm>
          <a:off x="0" y="0"/>
          <a:ext cx="0" cy="0"/>
          <a:chOff x="0" y="0"/>
          <a:chExt cx="0" cy="0"/>
        </a:xfrm>
      </p:grpSpPr>
      <p:sp>
        <p:nvSpPr>
          <p:cNvPr id="794" name="Google Shape;794;g36065337221_6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5" name="Google Shape;795;g36065337221_6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36065337221_41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36065337221_41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8" name="Shape 798"/>
        <p:cNvGrpSpPr/>
        <p:nvPr/>
      </p:nvGrpSpPr>
      <p:grpSpPr>
        <a:xfrm>
          <a:off x="0" y="0"/>
          <a:ext cx="0" cy="0"/>
          <a:chOff x="0" y="0"/>
          <a:chExt cx="0" cy="0"/>
        </a:xfrm>
      </p:grpSpPr>
      <p:sp>
        <p:nvSpPr>
          <p:cNvPr id="799" name="Google Shape;799;g36065337221_6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0" name="Google Shape;800;g36065337221_6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3" name="Shape 803"/>
        <p:cNvGrpSpPr/>
        <p:nvPr/>
      </p:nvGrpSpPr>
      <p:grpSpPr>
        <a:xfrm>
          <a:off x="0" y="0"/>
          <a:ext cx="0" cy="0"/>
          <a:chOff x="0" y="0"/>
          <a:chExt cx="0" cy="0"/>
        </a:xfrm>
      </p:grpSpPr>
      <p:sp>
        <p:nvSpPr>
          <p:cNvPr id="804" name="Google Shape;804;g1d9c67055b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5" name="Google Shape;805;g1d9c67055b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0" name="Shape 810"/>
        <p:cNvGrpSpPr/>
        <p:nvPr/>
      </p:nvGrpSpPr>
      <p:grpSpPr>
        <a:xfrm>
          <a:off x="0" y="0"/>
          <a:ext cx="0" cy="0"/>
          <a:chOff x="0" y="0"/>
          <a:chExt cx="0" cy="0"/>
        </a:xfrm>
      </p:grpSpPr>
      <p:sp>
        <p:nvSpPr>
          <p:cNvPr id="811" name="Google Shape;811;g3620b81c1e6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2" name="Google Shape;812;g3620b81c1e6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6" name="Shape 816"/>
        <p:cNvGrpSpPr/>
        <p:nvPr/>
      </p:nvGrpSpPr>
      <p:grpSpPr>
        <a:xfrm>
          <a:off x="0" y="0"/>
          <a:ext cx="0" cy="0"/>
          <a:chOff x="0" y="0"/>
          <a:chExt cx="0" cy="0"/>
        </a:xfrm>
      </p:grpSpPr>
      <p:sp>
        <p:nvSpPr>
          <p:cNvPr id="817" name="Google Shape;817;g1d9c67055b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8" name="Google Shape;818;g1d9c67055b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36065337221_41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36065337221_41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3620b81c1e6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3620b81c1e6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36065337221_41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36065337221_41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3620b81c1e6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3620b81c1e6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36065337221_41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36065337221_41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3620b81c1e6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3620b81c1e6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36065337221_47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36065337221_47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36065337221_47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36065337221_47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36065337221_4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36065337221_4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3620b81c1e6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3620b81c1e6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36065337221_47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36065337221_47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3620b81c1e6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3620b81c1e6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3620b81c1e6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3620b81c1e6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36065337221_47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36065337221_47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36065337221_47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36065337221_47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3620b81c1e6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3620b81c1e6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36065337221_47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36065337221_47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36065337221_47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36065337221_47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36065337221_1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36065337221_1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3620b81c1e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3620b81c1e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36065337221_1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36065337221_1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36065337221_47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36065337221_47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36065337221_7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36065337221_7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36065337221_47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36065337221_47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36065337221_47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36065337221_47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36065337221_47_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36065337221_47_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36065337221_47_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36065337221_47_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36065337221_47_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36065337221_47_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36065337221_7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36065337221_7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36065337221_75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36065337221_75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36065337221_4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36065337221_4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36065337221_75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9" name="Google Shape;379;g36065337221_75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36065337221_75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36065337221_75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36065337221_75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3" name="Google Shape;393;g36065337221_75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36065337221_75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9" name="Google Shape;399;g36065337221_75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g36065337221_75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6" name="Google Shape;406;g36065337221_75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36065337221_75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36065337221_75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36065337221_75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8" name="Google Shape;418;g36065337221_75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g36065337221_75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5" name="Google Shape;425;g36065337221_75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g36065337221_75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1" name="Google Shape;431;g36065337221_75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36065337221_75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9" name="Google Shape;439;g36065337221_75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36065337221_9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36065337221_9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g36065337221_47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6" name="Google Shape;446;g36065337221_47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g36065337221_1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2" name="Google Shape;452;g36065337221_1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g36065337221_47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8" name="Google Shape;458;g36065337221_47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g36065337221_1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4" name="Google Shape;464;g36065337221_1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g36065337221_1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0" name="Google Shape;470;g36065337221_1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g36065337221_1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6" name="Google Shape;476;g36065337221_1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g36065337221_1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2" name="Google Shape;482;g36065337221_1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g36065337221_5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8" name="Google Shape;488;g36065337221_5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g36065337221_1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4" name="Google Shape;494;g36065337221_1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g36065337221_1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0" name="Google Shape;500;g36065337221_1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3620b81c1e6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3620b81c1e6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g36065337221_5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6" name="Google Shape;506;g36065337221_5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 name="Shape 510"/>
        <p:cNvGrpSpPr/>
        <p:nvPr/>
      </p:nvGrpSpPr>
      <p:grpSpPr>
        <a:xfrm>
          <a:off x="0" y="0"/>
          <a:ext cx="0" cy="0"/>
          <a:chOff x="0" y="0"/>
          <a:chExt cx="0" cy="0"/>
        </a:xfrm>
      </p:grpSpPr>
      <p:sp>
        <p:nvSpPr>
          <p:cNvPr id="511" name="Google Shape;511;g36065337221_1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2" name="Google Shape;512;g36065337221_1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g36065337221_5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8" name="Google Shape;518;g36065337221_5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g36065337221_1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4" name="Google Shape;524;g36065337221_1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g36065337221_5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0" name="Google Shape;530;g36065337221_5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 name="Shape 534"/>
        <p:cNvGrpSpPr/>
        <p:nvPr/>
      </p:nvGrpSpPr>
      <p:grpSpPr>
        <a:xfrm>
          <a:off x="0" y="0"/>
          <a:ext cx="0" cy="0"/>
          <a:chOff x="0" y="0"/>
          <a:chExt cx="0" cy="0"/>
        </a:xfrm>
      </p:grpSpPr>
      <p:sp>
        <p:nvSpPr>
          <p:cNvPr id="535" name="Google Shape;535;g36065337221_10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6" name="Google Shape;536;g36065337221_10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g36065337221_1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2" name="Google Shape;542;g36065337221_1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 name="Shape 546"/>
        <p:cNvGrpSpPr/>
        <p:nvPr/>
      </p:nvGrpSpPr>
      <p:grpSpPr>
        <a:xfrm>
          <a:off x="0" y="0"/>
          <a:ext cx="0" cy="0"/>
          <a:chOff x="0" y="0"/>
          <a:chExt cx="0" cy="0"/>
        </a:xfrm>
      </p:grpSpPr>
      <p:sp>
        <p:nvSpPr>
          <p:cNvPr id="547" name="Google Shape;547;g36065337221_1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8" name="Google Shape;548;g36065337221_1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g36065337221_1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4" name="Google Shape;554;g36065337221_1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8" name="Shape 558"/>
        <p:cNvGrpSpPr/>
        <p:nvPr/>
      </p:nvGrpSpPr>
      <p:grpSpPr>
        <a:xfrm>
          <a:off x="0" y="0"/>
          <a:ext cx="0" cy="0"/>
          <a:chOff x="0" y="0"/>
          <a:chExt cx="0" cy="0"/>
        </a:xfrm>
      </p:grpSpPr>
      <p:sp>
        <p:nvSpPr>
          <p:cNvPr id="559" name="Google Shape;559;g36065337221_10_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0" name="Google Shape;560;g36065337221_10_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36065337221_41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36065337221_41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4" name="Shape 564"/>
        <p:cNvGrpSpPr/>
        <p:nvPr/>
      </p:nvGrpSpPr>
      <p:grpSpPr>
        <a:xfrm>
          <a:off x="0" y="0"/>
          <a:ext cx="0" cy="0"/>
          <a:chOff x="0" y="0"/>
          <a:chExt cx="0" cy="0"/>
        </a:xfrm>
      </p:grpSpPr>
      <p:sp>
        <p:nvSpPr>
          <p:cNvPr id="565" name="Google Shape;565;g36065337221_10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6" name="Google Shape;566;g36065337221_10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0" name="Shape 570"/>
        <p:cNvGrpSpPr/>
        <p:nvPr/>
      </p:nvGrpSpPr>
      <p:grpSpPr>
        <a:xfrm>
          <a:off x="0" y="0"/>
          <a:ext cx="0" cy="0"/>
          <a:chOff x="0" y="0"/>
          <a:chExt cx="0" cy="0"/>
        </a:xfrm>
      </p:grpSpPr>
      <p:sp>
        <p:nvSpPr>
          <p:cNvPr id="571" name="Google Shape;571;g36065337221_5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2" name="Google Shape;572;g36065337221_5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7" name="Shape 577"/>
        <p:cNvGrpSpPr/>
        <p:nvPr/>
      </p:nvGrpSpPr>
      <p:grpSpPr>
        <a:xfrm>
          <a:off x="0" y="0"/>
          <a:ext cx="0" cy="0"/>
          <a:chOff x="0" y="0"/>
          <a:chExt cx="0" cy="0"/>
        </a:xfrm>
      </p:grpSpPr>
      <p:sp>
        <p:nvSpPr>
          <p:cNvPr id="578" name="Google Shape;578;g36065337221_6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9" name="Google Shape;579;g36065337221_6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2" name="Shape 582"/>
        <p:cNvGrpSpPr/>
        <p:nvPr/>
      </p:nvGrpSpPr>
      <p:grpSpPr>
        <a:xfrm>
          <a:off x="0" y="0"/>
          <a:ext cx="0" cy="0"/>
          <a:chOff x="0" y="0"/>
          <a:chExt cx="0" cy="0"/>
        </a:xfrm>
      </p:grpSpPr>
      <p:sp>
        <p:nvSpPr>
          <p:cNvPr id="583" name="Google Shape;583;g251d9112ad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4" name="Google Shape;584;g251d9112ad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8" name="Shape 588"/>
        <p:cNvGrpSpPr/>
        <p:nvPr/>
      </p:nvGrpSpPr>
      <p:grpSpPr>
        <a:xfrm>
          <a:off x="0" y="0"/>
          <a:ext cx="0" cy="0"/>
          <a:chOff x="0" y="0"/>
          <a:chExt cx="0" cy="0"/>
        </a:xfrm>
      </p:grpSpPr>
      <p:sp>
        <p:nvSpPr>
          <p:cNvPr id="589" name="Google Shape;589;g36065337221_67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0" name="Google Shape;590;g36065337221_67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4" name="Shape 594"/>
        <p:cNvGrpSpPr/>
        <p:nvPr/>
      </p:nvGrpSpPr>
      <p:grpSpPr>
        <a:xfrm>
          <a:off x="0" y="0"/>
          <a:ext cx="0" cy="0"/>
          <a:chOff x="0" y="0"/>
          <a:chExt cx="0" cy="0"/>
        </a:xfrm>
      </p:grpSpPr>
      <p:sp>
        <p:nvSpPr>
          <p:cNvPr id="595" name="Google Shape;595;g36065337221_67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6" name="Google Shape;596;g36065337221_67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0" name="Shape 600"/>
        <p:cNvGrpSpPr/>
        <p:nvPr/>
      </p:nvGrpSpPr>
      <p:grpSpPr>
        <a:xfrm>
          <a:off x="0" y="0"/>
          <a:ext cx="0" cy="0"/>
          <a:chOff x="0" y="0"/>
          <a:chExt cx="0" cy="0"/>
        </a:xfrm>
      </p:grpSpPr>
      <p:sp>
        <p:nvSpPr>
          <p:cNvPr id="601" name="Google Shape;601;g36065337221_67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2" name="Google Shape;602;g36065337221_67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6" name="Shape 606"/>
        <p:cNvGrpSpPr/>
        <p:nvPr/>
      </p:nvGrpSpPr>
      <p:grpSpPr>
        <a:xfrm>
          <a:off x="0" y="0"/>
          <a:ext cx="0" cy="0"/>
          <a:chOff x="0" y="0"/>
          <a:chExt cx="0" cy="0"/>
        </a:xfrm>
      </p:grpSpPr>
      <p:sp>
        <p:nvSpPr>
          <p:cNvPr id="607" name="Google Shape;607;g36065337221_67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8" name="Google Shape;608;g36065337221_67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2" name="Shape 612"/>
        <p:cNvGrpSpPr/>
        <p:nvPr/>
      </p:nvGrpSpPr>
      <p:grpSpPr>
        <a:xfrm>
          <a:off x="0" y="0"/>
          <a:ext cx="0" cy="0"/>
          <a:chOff x="0" y="0"/>
          <a:chExt cx="0" cy="0"/>
        </a:xfrm>
      </p:grpSpPr>
      <p:sp>
        <p:nvSpPr>
          <p:cNvPr id="613" name="Google Shape;613;g36065337221_67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4" name="Google Shape;614;g36065337221_67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8" name="Shape 618"/>
        <p:cNvGrpSpPr/>
        <p:nvPr/>
      </p:nvGrpSpPr>
      <p:grpSpPr>
        <a:xfrm>
          <a:off x="0" y="0"/>
          <a:ext cx="0" cy="0"/>
          <a:chOff x="0" y="0"/>
          <a:chExt cx="0" cy="0"/>
        </a:xfrm>
      </p:grpSpPr>
      <p:sp>
        <p:nvSpPr>
          <p:cNvPr id="619" name="Google Shape;619;g36065337221_67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0" name="Google Shape;620;g36065337221_67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36065337221_41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36065337221_41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3" name="Shape 623"/>
        <p:cNvGrpSpPr/>
        <p:nvPr/>
      </p:nvGrpSpPr>
      <p:grpSpPr>
        <a:xfrm>
          <a:off x="0" y="0"/>
          <a:ext cx="0" cy="0"/>
          <a:chOff x="0" y="0"/>
          <a:chExt cx="0" cy="0"/>
        </a:xfrm>
      </p:grpSpPr>
      <p:sp>
        <p:nvSpPr>
          <p:cNvPr id="624" name="Google Shape;624;g36065337221_67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5" name="Google Shape;625;g36065337221_67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9" name="Shape 629"/>
        <p:cNvGrpSpPr/>
        <p:nvPr/>
      </p:nvGrpSpPr>
      <p:grpSpPr>
        <a:xfrm>
          <a:off x="0" y="0"/>
          <a:ext cx="0" cy="0"/>
          <a:chOff x="0" y="0"/>
          <a:chExt cx="0" cy="0"/>
        </a:xfrm>
      </p:grpSpPr>
      <p:sp>
        <p:nvSpPr>
          <p:cNvPr id="630" name="Google Shape;630;g36065337221_67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1" name="Google Shape;631;g36065337221_67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4" name="Shape 634"/>
        <p:cNvGrpSpPr/>
        <p:nvPr/>
      </p:nvGrpSpPr>
      <p:grpSpPr>
        <a:xfrm>
          <a:off x="0" y="0"/>
          <a:ext cx="0" cy="0"/>
          <a:chOff x="0" y="0"/>
          <a:chExt cx="0" cy="0"/>
        </a:xfrm>
      </p:grpSpPr>
      <p:sp>
        <p:nvSpPr>
          <p:cNvPr id="635" name="Google Shape;635;g36065337221_67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6" name="Google Shape;636;g36065337221_67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0" name="Shape 640"/>
        <p:cNvGrpSpPr/>
        <p:nvPr/>
      </p:nvGrpSpPr>
      <p:grpSpPr>
        <a:xfrm>
          <a:off x="0" y="0"/>
          <a:ext cx="0" cy="0"/>
          <a:chOff x="0" y="0"/>
          <a:chExt cx="0" cy="0"/>
        </a:xfrm>
      </p:grpSpPr>
      <p:sp>
        <p:nvSpPr>
          <p:cNvPr id="641" name="Google Shape;641;g36065337221_67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2" name="Google Shape;642;g36065337221_67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6" name="Shape 646"/>
        <p:cNvGrpSpPr/>
        <p:nvPr/>
      </p:nvGrpSpPr>
      <p:grpSpPr>
        <a:xfrm>
          <a:off x="0" y="0"/>
          <a:ext cx="0" cy="0"/>
          <a:chOff x="0" y="0"/>
          <a:chExt cx="0" cy="0"/>
        </a:xfrm>
      </p:grpSpPr>
      <p:sp>
        <p:nvSpPr>
          <p:cNvPr id="647" name="Google Shape;647;g36065337221_67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8" name="Google Shape;648;g36065337221_67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5" name="Shape 655"/>
        <p:cNvGrpSpPr/>
        <p:nvPr/>
      </p:nvGrpSpPr>
      <p:grpSpPr>
        <a:xfrm>
          <a:off x="0" y="0"/>
          <a:ext cx="0" cy="0"/>
          <a:chOff x="0" y="0"/>
          <a:chExt cx="0" cy="0"/>
        </a:xfrm>
      </p:grpSpPr>
      <p:sp>
        <p:nvSpPr>
          <p:cNvPr id="656" name="Google Shape;656;g36065337221_67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7" name="Google Shape;657;g36065337221_67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1" name="Shape 661"/>
        <p:cNvGrpSpPr/>
        <p:nvPr/>
      </p:nvGrpSpPr>
      <p:grpSpPr>
        <a:xfrm>
          <a:off x="0" y="0"/>
          <a:ext cx="0" cy="0"/>
          <a:chOff x="0" y="0"/>
          <a:chExt cx="0" cy="0"/>
        </a:xfrm>
      </p:grpSpPr>
      <p:sp>
        <p:nvSpPr>
          <p:cNvPr id="662" name="Google Shape;662;g36065337221_67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3" name="Google Shape;663;g36065337221_67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7" name="Shape 667"/>
        <p:cNvGrpSpPr/>
        <p:nvPr/>
      </p:nvGrpSpPr>
      <p:grpSpPr>
        <a:xfrm>
          <a:off x="0" y="0"/>
          <a:ext cx="0" cy="0"/>
          <a:chOff x="0" y="0"/>
          <a:chExt cx="0" cy="0"/>
        </a:xfrm>
      </p:grpSpPr>
      <p:sp>
        <p:nvSpPr>
          <p:cNvPr id="668" name="Google Shape;668;g36065337221_67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9" name="Google Shape;669;g36065337221_67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2" name="Shape 672"/>
        <p:cNvGrpSpPr/>
        <p:nvPr/>
      </p:nvGrpSpPr>
      <p:grpSpPr>
        <a:xfrm>
          <a:off x="0" y="0"/>
          <a:ext cx="0" cy="0"/>
          <a:chOff x="0" y="0"/>
          <a:chExt cx="0" cy="0"/>
        </a:xfrm>
      </p:grpSpPr>
      <p:sp>
        <p:nvSpPr>
          <p:cNvPr id="673" name="Google Shape;673;g36065337221_67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4" name="Google Shape;674;g36065337221_67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7" name="Shape 677"/>
        <p:cNvGrpSpPr/>
        <p:nvPr/>
      </p:nvGrpSpPr>
      <p:grpSpPr>
        <a:xfrm>
          <a:off x="0" y="0"/>
          <a:ext cx="0" cy="0"/>
          <a:chOff x="0" y="0"/>
          <a:chExt cx="0" cy="0"/>
        </a:xfrm>
      </p:grpSpPr>
      <p:sp>
        <p:nvSpPr>
          <p:cNvPr id="678" name="Google Shape;678;g36065337221_6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9" name="Google Shape;679;g36065337221_6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3620b81c1e6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3620b81c1e6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4" name="Shape 684"/>
        <p:cNvGrpSpPr/>
        <p:nvPr/>
      </p:nvGrpSpPr>
      <p:grpSpPr>
        <a:xfrm>
          <a:off x="0" y="0"/>
          <a:ext cx="0" cy="0"/>
          <a:chOff x="0" y="0"/>
          <a:chExt cx="0" cy="0"/>
        </a:xfrm>
      </p:grpSpPr>
      <p:sp>
        <p:nvSpPr>
          <p:cNvPr id="685" name="Google Shape;685;g36065337221_6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6" name="Google Shape;686;g36065337221_6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0" name="Shape 690"/>
        <p:cNvGrpSpPr/>
        <p:nvPr/>
      </p:nvGrpSpPr>
      <p:grpSpPr>
        <a:xfrm>
          <a:off x="0" y="0"/>
          <a:ext cx="0" cy="0"/>
          <a:chOff x="0" y="0"/>
          <a:chExt cx="0" cy="0"/>
        </a:xfrm>
      </p:grpSpPr>
      <p:sp>
        <p:nvSpPr>
          <p:cNvPr id="691" name="Google Shape;691;g36065337221_6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2" name="Google Shape;692;g36065337221_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6" name="Shape 696"/>
        <p:cNvGrpSpPr/>
        <p:nvPr/>
      </p:nvGrpSpPr>
      <p:grpSpPr>
        <a:xfrm>
          <a:off x="0" y="0"/>
          <a:ext cx="0" cy="0"/>
          <a:chOff x="0" y="0"/>
          <a:chExt cx="0" cy="0"/>
        </a:xfrm>
      </p:grpSpPr>
      <p:sp>
        <p:nvSpPr>
          <p:cNvPr id="697" name="Google Shape;697;g36065337221_6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8" name="Google Shape;698;g36065337221_6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2" name="Shape 702"/>
        <p:cNvGrpSpPr/>
        <p:nvPr/>
      </p:nvGrpSpPr>
      <p:grpSpPr>
        <a:xfrm>
          <a:off x="0" y="0"/>
          <a:ext cx="0" cy="0"/>
          <a:chOff x="0" y="0"/>
          <a:chExt cx="0" cy="0"/>
        </a:xfrm>
      </p:grpSpPr>
      <p:sp>
        <p:nvSpPr>
          <p:cNvPr id="703" name="Google Shape;703;g36065337221_6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4" name="Google Shape;704;g36065337221_6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8" name="Shape 708"/>
        <p:cNvGrpSpPr/>
        <p:nvPr/>
      </p:nvGrpSpPr>
      <p:grpSpPr>
        <a:xfrm>
          <a:off x="0" y="0"/>
          <a:ext cx="0" cy="0"/>
          <a:chOff x="0" y="0"/>
          <a:chExt cx="0" cy="0"/>
        </a:xfrm>
      </p:grpSpPr>
      <p:sp>
        <p:nvSpPr>
          <p:cNvPr id="709" name="Google Shape;709;g36065337221_6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0" name="Google Shape;710;g36065337221_6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3" name="Shape 713"/>
        <p:cNvGrpSpPr/>
        <p:nvPr/>
      </p:nvGrpSpPr>
      <p:grpSpPr>
        <a:xfrm>
          <a:off x="0" y="0"/>
          <a:ext cx="0" cy="0"/>
          <a:chOff x="0" y="0"/>
          <a:chExt cx="0" cy="0"/>
        </a:xfrm>
      </p:grpSpPr>
      <p:sp>
        <p:nvSpPr>
          <p:cNvPr id="714" name="Google Shape;714;g36065337221_6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5" name="Google Shape;715;g36065337221_6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9" name="Shape 719"/>
        <p:cNvGrpSpPr/>
        <p:nvPr/>
      </p:nvGrpSpPr>
      <p:grpSpPr>
        <a:xfrm>
          <a:off x="0" y="0"/>
          <a:ext cx="0" cy="0"/>
          <a:chOff x="0" y="0"/>
          <a:chExt cx="0" cy="0"/>
        </a:xfrm>
      </p:grpSpPr>
      <p:sp>
        <p:nvSpPr>
          <p:cNvPr id="720" name="Google Shape;720;g36065337221_6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1" name="Google Shape;721;g36065337221_6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5" name="Shape 725"/>
        <p:cNvGrpSpPr/>
        <p:nvPr/>
      </p:nvGrpSpPr>
      <p:grpSpPr>
        <a:xfrm>
          <a:off x="0" y="0"/>
          <a:ext cx="0" cy="0"/>
          <a:chOff x="0" y="0"/>
          <a:chExt cx="0" cy="0"/>
        </a:xfrm>
      </p:grpSpPr>
      <p:sp>
        <p:nvSpPr>
          <p:cNvPr id="726" name="Google Shape;726;g36065337221_6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7" name="Google Shape;727;g36065337221_6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0" name="Shape 730"/>
        <p:cNvGrpSpPr/>
        <p:nvPr/>
      </p:nvGrpSpPr>
      <p:grpSpPr>
        <a:xfrm>
          <a:off x="0" y="0"/>
          <a:ext cx="0" cy="0"/>
          <a:chOff x="0" y="0"/>
          <a:chExt cx="0" cy="0"/>
        </a:xfrm>
      </p:grpSpPr>
      <p:sp>
        <p:nvSpPr>
          <p:cNvPr id="731" name="Google Shape;731;g36065337221_6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2" name="Google Shape;732;g36065337221_6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6" name="Shape 736"/>
        <p:cNvGrpSpPr/>
        <p:nvPr/>
      </p:nvGrpSpPr>
      <p:grpSpPr>
        <a:xfrm>
          <a:off x="0" y="0"/>
          <a:ext cx="0" cy="0"/>
          <a:chOff x="0" y="0"/>
          <a:chExt cx="0" cy="0"/>
        </a:xfrm>
      </p:grpSpPr>
      <p:sp>
        <p:nvSpPr>
          <p:cNvPr id="737" name="Google Shape;737;g36065337221_6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8" name="Google Shape;738;g36065337221_6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0.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8.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txBox="1"/>
          <p:nvPr>
            <p:ph type="ctrTitle"/>
          </p:nvPr>
        </p:nvSpPr>
        <p:spPr>
          <a:xfrm>
            <a:off x="729450" y="1322450"/>
            <a:ext cx="3787800" cy="19881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4000"/>
              <a:buNone/>
              <a:defRPr sz="4000">
                <a:solidFill>
                  <a:schemeClr val="dk2"/>
                </a:solidFill>
              </a:defRPr>
            </a:lvl1pPr>
            <a:lvl2pPr lvl="1">
              <a:spcBef>
                <a:spcPts val="0"/>
              </a:spcBef>
              <a:spcAft>
                <a:spcPts val="0"/>
              </a:spcAft>
              <a:buClr>
                <a:schemeClr val="dk2"/>
              </a:buClr>
              <a:buSzPts val="4000"/>
              <a:buNone/>
              <a:defRPr sz="4000">
                <a:solidFill>
                  <a:schemeClr val="dk2"/>
                </a:solidFill>
              </a:defRPr>
            </a:lvl2pPr>
            <a:lvl3pPr lvl="2">
              <a:spcBef>
                <a:spcPts val="0"/>
              </a:spcBef>
              <a:spcAft>
                <a:spcPts val="0"/>
              </a:spcAft>
              <a:buClr>
                <a:schemeClr val="dk2"/>
              </a:buClr>
              <a:buSzPts val="4000"/>
              <a:buNone/>
              <a:defRPr sz="4000">
                <a:solidFill>
                  <a:schemeClr val="dk2"/>
                </a:solidFill>
              </a:defRPr>
            </a:lvl3pPr>
            <a:lvl4pPr lvl="3">
              <a:spcBef>
                <a:spcPts val="0"/>
              </a:spcBef>
              <a:spcAft>
                <a:spcPts val="0"/>
              </a:spcAft>
              <a:buClr>
                <a:schemeClr val="dk2"/>
              </a:buClr>
              <a:buSzPts val="4000"/>
              <a:buNone/>
              <a:defRPr sz="4000">
                <a:solidFill>
                  <a:schemeClr val="dk2"/>
                </a:solidFill>
              </a:defRPr>
            </a:lvl4pPr>
            <a:lvl5pPr lvl="4">
              <a:spcBef>
                <a:spcPts val="0"/>
              </a:spcBef>
              <a:spcAft>
                <a:spcPts val="0"/>
              </a:spcAft>
              <a:buClr>
                <a:schemeClr val="dk2"/>
              </a:buClr>
              <a:buSzPts val="4000"/>
              <a:buNone/>
              <a:defRPr sz="4000">
                <a:solidFill>
                  <a:schemeClr val="dk2"/>
                </a:solidFill>
              </a:defRPr>
            </a:lvl5pPr>
            <a:lvl6pPr lvl="5">
              <a:spcBef>
                <a:spcPts val="0"/>
              </a:spcBef>
              <a:spcAft>
                <a:spcPts val="0"/>
              </a:spcAft>
              <a:buClr>
                <a:schemeClr val="dk2"/>
              </a:buClr>
              <a:buSzPts val="4000"/>
              <a:buNone/>
              <a:defRPr sz="4000">
                <a:solidFill>
                  <a:schemeClr val="dk2"/>
                </a:solidFill>
              </a:defRPr>
            </a:lvl6pPr>
            <a:lvl7pPr lvl="6">
              <a:spcBef>
                <a:spcPts val="0"/>
              </a:spcBef>
              <a:spcAft>
                <a:spcPts val="0"/>
              </a:spcAft>
              <a:buClr>
                <a:schemeClr val="dk2"/>
              </a:buClr>
              <a:buSzPts val="4000"/>
              <a:buNone/>
              <a:defRPr sz="4000">
                <a:solidFill>
                  <a:schemeClr val="dk2"/>
                </a:solidFill>
              </a:defRPr>
            </a:lvl7pPr>
            <a:lvl8pPr lvl="7">
              <a:spcBef>
                <a:spcPts val="0"/>
              </a:spcBef>
              <a:spcAft>
                <a:spcPts val="0"/>
              </a:spcAft>
              <a:buClr>
                <a:schemeClr val="dk2"/>
              </a:buClr>
              <a:buSzPts val="4000"/>
              <a:buNone/>
              <a:defRPr sz="4000">
                <a:solidFill>
                  <a:schemeClr val="dk2"/>
                </a:solidFill>
              </a:defRPr>
            </a:lvl8pPr>
            <a:lvl9pPr lvl="8">
              <a:spcBef>
                <a:spcPts val="0"/>
              </a:spcBef>
              <a:spcAft>
                <a:spcPts val="0"/>
              </a:spcAft>
              <a:buClr>
                <a:schemeClr val="dk2"/>
              </a:buClr>
              <a:buSzPts val="4000"/>
              <a:buNone/>
              <a:defRPr sz="4000">
                <a:solidFill>
                  <a:schemeClr val="dk2"/>
                </a:solidFill>
              </a:defRPr>
            </a:lvl9pPr>
          </a:lstStyle>
          <a:p/>
        </p:txBody>
      </p:sp>
      <p:sp>
        <p:nvSpPr>
          <p:cNvPr id="11" name="Google Shape;11;p2"/>
          <p:cNvSpPr txBox="1"/>
          <p:nvPr>
            <p:ph idx="1" type="subTitle"/>
          </p:nvPr>
        </p:nvSpPr>
        <p:spPr>
          <a:xfrm>
            <a:off x="729595" y="3401500"/>
            <a:ext cx="3787800" cy="54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2" name="Google Shape;12;p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grpSp>
        <p:nvGrpSpPr>
          <p:cNvPr id="13" name="Google Shape;13;p2"/>
          <p:cNvGrpSpPr/>
          <p:nvPr/>
        </p:nvGrpSpPr>
        <p:grpSpPr>
          <a:xfrm>
            <a:off x="830392" y="1191256"/>
            <a:ext cx="745763" cy="45826"/>
            <a:chOff x="4580561" y="2589004"/>
            <a:chExt cx="1064464" cy="25200"/>
          </a:xfrm>
        </p:grpSpPr>
        <p:sp>
          <p:nvSpPr>
            <p:cNvPr id="14" name="Google Shape;14;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0" name="Shape 90"/>
        <p:cNvGrpSpPr/>
        <p:nvPr/>
      </p:nvGrpSpPr>
      <p:grpSpPr>
        <a:xfrm>
          <a:off x="0" y="0"/>
          <a:ext cx="0" cy="0"/>
          <a:chOff x="0" y="0"/>
          <a:chExt cx="0" cy="0"/>
        </a:xfrm>
      </p:grpSpPr>
      <p:sp>
        <p:nvSpPr>
          <p:cNvPr id="91" name="Google Shape;91;p11"/>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2" name="Google Shape;92;p11"/>
          <p:cNvGrpSpPr/>
          <p:nvPr/>
        </p:nvGrpSpPr>
        <p:grpSpPr>
          <a:xfrm>
            <a:off x="830392" y="1191256"/>
            <a:ext cx="745763" cy="45826"/>
            <a:chOff x="4580561" y="2589004"/>
            <a:chExt cx="1064464" cy="25200"/>
          </a:xfrm>
        </p:grpSpPr>
        <p:sp>
          <p:nvSpPr>
            <p:cNvPr id="93" name="Google Shape;93;p11"/>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1"/>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11"/>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p:txBody>
      </p:sp>
      <p:sp>
        <p:nvSpPr>
          <p:cNvPr id="96" name="Google Shape;96;p11"/>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97" name="Google Shape;97;p11"/>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8" name="Google Shape;98;p1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1">
  <p:cSld name="SECTION_TITLE_AND_DESCRIPTION_1">
    <p:spTree>
      <p:nvGrpSpPr>
        <p:cNvPr id="99" name="Shape 99"/>
        <p:cNvGrpSpPr/>
        <p:nvPr/>
      </p:nvGrpSpPr>
      <p:grpSpPr>
        <a:xfrm>
          <a:off x="0" y="0"/>
          <a:ext cx="0" cy="0"/>
          <a:chOff x="0" y="0"/>
          <a:chExt cx="0" cy="0"/>
        </a:xfrm>
      </p:grpSpPr>
      <p:pic>
        <p:nvPicPr>
          <p:cNvPr descr="Side view of hands writing in a notebook at a cafe" id="100" name="Google Shape;100;p12"/>
          <p:cNvPicPr preferRelativeResize="0"/>
          <p:nvPr/>
        </p:nvPicPr>
        <p:blipFill rotWithShape="1">
          <a:blip r:embed="rId2">
            <a:alphaModFix/>
          </a:blip>
          <a:srcRect b="26446" l="9050" r="54351" t="12064"/>
          <a:stretch/>
        </p:blipFill>
        <p:spPr>
          <a:xfrm>
            <a:off x="1" y="-50"/>
            <a:ext cx="4572000" cy="5143501"/>
          </a:xfrm>
          <a:prstGeom prst="rect">
            <a:avLst/>
          </a:prstGeom>
          <a:noFill/>
          <a:ln>
            <a:noFill/>
          </a:ln>
        </p:spPr>
      </p:pic>
      <p:sp>
        <p:nvSpPr>
          <p:cNvPr id="101" name="Google Shape;101;p12"/>
          <p:cNvSpPr/>
          <p:nvPr/>
        </p:nvSpPr>
        <p:spPr>
          <a:xfrm>
            <a:off x="1650" y="0"/>
            <a:ext cx="4568700" cy="5143500"/>
          </a:xfrm>
          <a:prstGeom prst="rect">
            <a:avLst/>
          </a:prstGeom>
          <a:solidFill>
            <a:srgbClr val="178D7D">
              <a:alpha val="68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2" name="Google Shape;102;p12"/>
          <p:cNvGrpSpPr/>
          <p:nvPr/>
        </p:nvGrpSpPr>
        <p:grpSpPr>
          <a:xfrm>
            <a:off x="830392" y="1191256"/>
            <a:ext cx="745763" cy="45826"/>
            <a:chOff x="4580561" y="2589004"/>
            <a:chExt cx="1064464" cy="25200"/>
          </a:xfrm>
        </p:grpSpPr>
        <p:sp>
          <p:nvSpPr>
            <p:cNvPr id="103" name="Google Shape;103;p12"/>
            <p:cNvSpPr/>
            <p:nvPr/>
          </p:nvSpPr>
          <p:spPr>
            <a:xfrm rot="-5400000">
              <a:off x="5366325" y="2335504"/>
              <a:ext cx="25200" cy="532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2"/>
            <p:cNvSpPr/>
            <p:nvPr/>
          </p:nvSpPr>
          <p:spPr>
            <a:xfrm rot="-5400000">
              <a:off x="4836311" y="2333254"/>
              <a:ext cx="25200" cy="536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5" name="Google Shape;105;p12"/>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a:spcBef>
                <a:spcPts val="0"/>
              </a:spcBef>
              <a:spcAft>
                <a:spcPts val="0"/>
              </a:spcAft>
              <a:buClr>
                <a:srgbClr val="FFFFFF"/>
              </a:buClr>
              <a:buSzPts val="3000"/>
              <a:buNone/>
              <a:defRPr sz="3000">
                <a:solidFill>
                  <a:srgbClr val="FFFFFF"/>
                </a:solidFill>
              </a:defRPr>
            </a:lvl1pPr>
            <a:lvl2pPr lvl="1">
              <a:spcBef>
                <a:spcPts val="0"/>
              </a:spcBef>
              <a:spcAft>
                <a:spcPts val="0"/>
              </a:spcAft>
              <a:buClr>
                <a:srgbClr val="FFFFFF"/>
              </a:buClr>
              <a:buSzPts val="3000"/>
              <a:buNone/>
              <a:defRPr sz="3000">
                <a:solidFill>
                  <a:srgbClr val="FFFFFF"/>
                </a:solidFill>
              </a:defRPr>
            </a:lvl2pPr>
            <a:lvl3pPr lvl="2">
              <a:spcBef>
                <a:spcPts val="0"/>
              </a:spcBef>
              <a:spcAft>
                <a:spcPts val="0"/>
              </a:spcAft>
              <a:buClr>
                <a:srgbClr val="FFFFFF"/>
              </a:buClr>
              <a:buSzPts val="3000"/>
              <a:buNone/>
              <a:defRPr sz="3000">
                <a:solidFill>
                  <a:srgbClr val="FFFFFF"/>
                </a:solidFill>
              </a:defRPr>
            </a:lvl3pPr>
            <a:lvl4pPr lvl="3">
              <a:spcBef>
                <a:spcPts val="0"/>
              </a:spcBef>
              <a:spcAft>
                <a:spcPts val="0"/>
              </a:spcAft>
              <a:buClr>
                <a:srgbClr val="FFFFFF"/>
              </a:buClr>
              <a:buSzPts val="3000"/>
              <a:buNone/>
              <a:defRPr sz="3000">
                <a:solidFill>
                  <a:srgbClr val="FFFFFF"/>
                </a:solidFill>
              </a:defRPr>
            </a:lvl4pPr>
            <a:lvl5pPr lvl="4">
              <a:spcBef>
                <a:spcPts val="0"/>
              </a:spcBef>
              <a:spcAft>
                <a:spcPts val="0"/>
              </a:spcAft>
              <a:buClr>
                <a:srgbClr val="FFFFFF"/>
              </a:buClr>
              <a:buSzPts val="3000"/>
              <a:buNone/>
              <a:defRPr sz="3000">
                <a:solidFill>
                  <a:srgbClr val="FFFFFF"/>
                </a:solidFill>
              </a:defRPr>
            </a:lvl5pPr>
            <a:lvl6pPr lvl="5">
              <a:spcBef>
                <a:spcPts val="0"/>
              </a:spcBef>
              <a:spcAft>
                <a:spcPts val="0"/>
              </a:spcAft>
              <a:buClr>
                <a:srgbClr val="FFFFFF"/>
              </a:buClr>
              <a:buSzPts val="3000"/>
              <a:buNone/>
              <a:defRPr sz="3000">
                <a:solidFill>
                  <a:srgbClr val="FFFFFF"/>
                </a:solidFill>
              </a:defRPr>
            </a:lvl6pPr>
            <a:lvl7pPr lvl="6">
              <a:spcBef>
                <a:spcPts val="0"/>
              </a:spcBef>
              <a:spcAft>
                <a:spcPts val="0"/>
              </a:spcAft>
              <a:buClr>
                <a:srgbClr val="FFFFFF"/>
              </a:buClr>
              <a:buSzPts val="3000"/>
              <a:buNone/>
              <a:defRPr sz="3000">
                <a:solidFill>
                  <a:srgbClr val="FFFFFF"/>
                </a:solidFill>
              </a:defRPr>
            </a:lvl7pPr>
            <a:lvl8pPr lvl="7">
              <a:spcBef>
                <a:spcPts val="0"/>
              </a:spcBef>
              <a:spcAft>
                <a:spcPts val="0"/>
              </a:spcAft>
              <a:buClr>
                <a:srgbClr val="FFFFFF"/>
              </a:buClr>
              <a:buSzPts val="3000"/>
              <a:buNone/>
              <a:defRPr sz="3000">
                <a:solidFill>
                  <a:srgbClr val="FFFFFF"/>
                </a:solidFill>
              </a:defRPr>
            </a:lvl8pPr>
            <a:lvl9pPr lvl="8">
              <a:spcBef>
                <a:spcPts val="0"/>
              </a:spcBef>
              <a:spcAft>
                <a:spcPts val="0"/>
              </a:spcAft>
              <a:buClr>
                <a:srgbClr val="FFFFFF"/>
              </a:buClr>
              <a:buSzPts val="3000"/>
              <a:buNone/>
              <a:defRPr sz="3000">
                <a:solidFill>
                  <a:srgbClr val="FFFFFF"/>
                </a:solidFill>
              </a:defRPr>
            </a:lvl9pPr>
          </a:lstStyle>
          <a:p/>
        </p:txBody>
      </p:sp>
      <p:sp>
        <p:nvSpPr>
          <p:cNvPr id="106" name="Google Shape;106;p12"/>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rgbClr val="FFFFFF"/>
              </a:buClr>
              <a:buSzPts val="1600"/>
              <a:buNone/>
              <a:defRPr sz="1600">
                <a:solidFill>
                  <a:srgbClr val="FFFFFF"/>
                </a:solidFill>
              </a:defRPr>
            </a:lvl1pPr>
            <a:lvl2pPr lvl="1">
              <a:lnSpc>
                <a:spcPct val="100000"/>
              </a:lnSpc>
              <a:spcBef>
                <a:spcPts val="0"/>
              </a:spcBef>
              <a:spcAft>
                <a:spcPts val="0"/>
              </a:spcAft>
              <a:buClr>
                <a:srgbClr val="FFFFFF"/>
              </a:buClr>
              <a:buSzPts val="1600"/>
              <a:buNone/>
              <a:defRPr sz="1600">
                <a:solidFill>
                  <a:srgbClr val="FFFFFF"/>
                </a:solidFill>
              </a:defRPr>
            </a:lvl2pPr>
            <a:lvl3pPr lvl="2">
              <a:lnSpc>
                <a:spcPct val="100000"/>
              </a:lnSpc>
              <a:spcBef>
                <a:spcPts val="0"/>
              </a:spcBef>
              <a:spcAft>
                <a:spcPts val="0"/>
              </a:spcAft>
              <a:buClr>
                <a:srgbClr val="FFFFFF"/>
              </a:buClr>
              <a:buSzPts val="1600"/>
              <a:buNone/>
              <a:defRPr sz="1600">
                <a:solidFill>
                  <a:srgbClr val="FFFFFF"/>
                </a:solidFill>
              </a:defRPr>
            </a:lvl3pPr>
            <a:lvl4pPr lvl="3">
              <a:lnSpc>
                <a:spcPct val="100000"/>
              </a:lnSpc>
              <a:spcBef>
                <a:spcPts val="0"/>
              </a:spcBef>
              <a:spcAft>
                <a:spcPts val="0"/>
              </a:spcAft>
              <a:buClr>
                <a:srgbClr val="FFFFFF"/>
              </a:buClr>
              <a:buSzPts val="1600"/>
              <a:buNone/>
              <a:defRPr sz="1600">
                <a:solidFill>
                  <a:srgbClr val="FFFFFF"/>
                </a:solidFill>
              </a:defRPr>
            </a:lvl4pPr>
            <a:lvl5pPr lvl="4">
              <a:lnSpc>
                <a:spcPct val="100000"/>
              </a:lnSpc>
              <a:spcBef>
                <a:spcPts val="0"/>
              </a:spcBef>
              <a:spcAft>
                <a:spcPts val="0"/>
              </a:spcAft>
              <a:buClr>
                <a:srgbClr val="FFFFFF"/>
              </a:buClr>
              <a:buSzPts val="1600"/>
              <a:buNone/>
              <a:defRPr sz="1600">
                <a:solidFill>
                  <a:srgbClr val="FFFFFF"/>
                </a:solidFill>
              </a:defRPr>
            </a:lvl5pPr>
            <a:lvl6pPr lvl="5">
              <a:lnSpc>
                <a:spcPct val="100000"/>
              </a:lnSpc>
              <a:spcBef>
                <a:spcPts val="0"/>
              </a:spcBef>
              <a:spcAft>
                <a:spcPts val="0"/>
              </a:spcAft>
              <a:buClr>
                <a:srgbClr val="FFFFFF"/>
              </a:buClr>
              <a:buSzPts val="1600"/>
              <a:buNone/>
              <a:defRPr sz="1600">
                <a:solidFill>
                  <a:srgbClr val="FFFFFF"/>
                </a:solidFill>
              </a:defRPr>
            </a:lvl6pPr>
            <a:lvl7pPr lvl="6">
              <a:lnSpc>
                <a:spcPct val="100000"/>
              </a:lnSpc>
              <a:spcBef>
                <a:spcPts val="0"/>
              </a:spcBef>
              <a:spcAft>
                <a:spcPts val="0"/>
              </a:spcAft>
              <a:buClr>
                <a:srgbClr val="FFFFFF"/>
              </a:buClr>
              <a:buSzPts val="1600"/>
              <a:buNone/>
              <a:defRPr sz="1600">
                <a:solidFill>
                  <a:srgbClr val="FFFFFF"/>
                </a:solidFill>
              </a:defRPr>
            </a:lvl7pPr>
            <a:lvl8pPr lvl="7">
              <a:lnSpc>
                <a:spcPct val="100000"/>
              </a:lnSpc>
              <a:spcBef>
                <a:spcPts val="0"/>
              </a:spcBef>
              <a:spcAft>
                <a:spcPts val="0"/>
              </a:spcAft>
              <a:buClr>
                <a:srgbClr val="FFFFFF"/>
              </a:buClr>
              <a:buSzPts val="1600"/>
              <a:buNone/>
              <a:defRPr sz="1600">
                <a:solidFill>
                  <a:srgbClr val="FFFFFF"/>
                </a:solidFill>
              </a:defRPr>
            </a:lvl8pPr>
            <a:lvl9pPr lvl="8">
              <a:lnSpc>
                <a:spcPct val="100000"/>
              </a:lnSpc>
              <a:spcBef>
                <a:spcPts val="0"/>
              </a:spcBef>
              <a:spcAft>
                <a:spcPts val="0"/>
              </a:spcAft>
              <a:buClr>
                <a:srgbClr val="FFFFFF"/>
              </a:buClr>
              <a:buSzPts val="1600"/>
              <a:buNone/>
              <a:defRPr sz="1600">
                <a:solidFill>
                  <a:srgbClr val="FFFFFF"/>
                </a:solidFill>
              </a:defRPr>
            </a:lvl9pPr>
          </a:lstStyle>
          <a:p/>
        </p:txBody>
      </p:sp>
      <p:sp>
        <p:nvSpPr>
          <p:cNvPr id="107" name="Google Shape;107;p12"/>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08" name="Google Shape;108;p12"/>
          <p:cNvSpPr txBox="1"/>
          <p:nvPr>
            <p:ph idx="12" type="sldNum"/>
          </p:nvPr>
        </p:nvSpPr>
        <p:spPr>
          <a:xfrm>
            <a:off x="8536300" y="474985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1 2">
  <p:cSld name="SECTION_TITLE_AND_DESCRIPTION_1_2">
    <p:spTree>
      <p:nvGrpSpPr>
        <p:cNvPr id="109" name="Shape 109"/>
        <p:cNvGrpSpPr/>
        <p:nvPr/>
      </p:nvGrpSpPr>
      <p:grpSpPr>
        <a:xfrm>
          <a:off x="0" y="0"/>
          <a:ext cx="0" cy="0"/>
          <a:chOff x="0" y="0"/>
          <a:chExt cx="0" cy="0"/>
        </a:xfrm>
      </p:grpSpPr>
      <p:pic>
        <p:nvPicPr>
          <p:cNvPr id="110" name="Google Shape;110;p13"/>
          <p:cNvPicPr preferRelativeResize="0"/>
          <p:nvPr/>
        </p:nvPicPr>
        <p:blipFill rotWithShape="1">
          <a:blip r:embed="rId2">
            <a:alphaModFix/>
          </a:blip>
          <a:srcRect b="0" l="31883" r="25713" t="8096"/>
          <a:stretch/>
        </p:blipFill>
        <p:spPr>
          <a:xfrm>
            <a:off x="0" y="0"/>
            <a:ext cx="4575250" cy="5143500"/>
          </a:xfrm>
          <a:prstGeom prst="rect">
            <a:avLst/>
          </a:prstGeom>
          <a:noFill/>
          <a:ln>
            <a:noFill/>
          </a:ln>
        </p:spPr>
      </p:pic>
      <p:sp>
        <p:nvSpPr>
          <p:cNvPr id="111" name="Google Shape;111;p13"/>
          <p:cNvSpPr/>
          <p:nvPr/>
        </p:nvSpPr>
        <p:spPr>
          <a:xfrm>
            <a:off x="-75" y="0"/>
            <a:ext cx="4572000" cy="5143500"/>
          </a:xfrm>
          <a:prstGeom prst="rect">
            <a:avLst/>
          </a:prstGeom>
          <a:solidFill>
            <a:srgbClr val="178D7D">
              <a:alpha val="68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2" name="Google Shape;112;p13"/>
          <p:cNvGrpSpPr/>
          <p:nvPr/>
        </p:nvGrpSpPr>
        <p:grpSpPr>
          <a:xfrm>
            <a:off x="830392" y="1191256"/>
            <a:ext cx="745763" cy="45826"/>
            <a:chOff x="4580561" y="2589004"/>
            <a:chExt cx="1064464" cy="25200"/>
          </a:xfrm>
        </p:grpSpPr>
        <p:sp>
          <p:nvSpPr>
            <p:cNvPr id="113" name="Google Shape;113;p13"/>
            <p:cNvSpPr/>
            <p:nvPr/>
          </p:nvSpPr>
          <p:spPr>
            <a:xfrm rot="-5400000">
              <a:off x="5366325" y="2335504"/>
              <a:ext cx="25200" cy="532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3"/>
            <p:cNvSpPr/>
            <p:nvPr/>
          </p:nvSpPr>
          <p:spPr>
            <a:xfrm rot="-5400000">
              <a:off x="4836311" y="2333254"/>
              <a:ext cx="25200" cy="536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5" name="Google Shape;115;p13"/>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a:spcBef>
                <a:spcPts val="0"/>
              </a:spcBef>
              <a:spcAft>
                <a:spcPts val="0"/>
              </a:spcAft>
              <a:buClr>
                <a:srgbClr val="FFFFFF"/>
              </a:buClr>
              <a:buSzPts val="3000"/>
              <a:buNone/>
              <a:defRPr sz="3000">
                <a:solidFill>
                  <a:srgbClr val="FFFFFF"/>
                </a:solidFill>
              </a:defRPr>
            </a:lvl1pPr>
            <a:lvl2pPr lvl="1">
              <a:spcBef>
                <a:spcPts val="0"/>
              </a:spcBef>
              <a:spcAft>
                <a:spcPts val="0"/>
              </a:spcAft>
              <a:buClr>
                <a:srgbClr val="FFFFFF"/>
              </a:buClr>
              <a:buSzPts val="3000"/>
              <a:buNone/>
              <a:defRPr sz="3000">
                <a:solidFill>
                  <a:srgbClr val="FFFFFF"/>
                </a:solidFill>
              </a:defRPr>
            </a:lvl2pPr>
            <a:lvl3pPr lvl="2">
              <a:spcBef>
                <a:spcPts val="0"/>
              </a:spcBef>
              <a:spcAft>
                <a:spcPts val="0"/>
              </a:spcAft>
              <a:buClr>
                <a:srgbClr val="FFFFFF"/>
              </a:buClr>
              <a:buSzPts val="3000"/>
              <a:buNone/>
              <a:defRPr sz="3000">
                <a:solidFill>
                  <a:srgbClr val="FFFFFF"/>
                </a:solidFill>
              </a:defRPr>
            </a:lvl3pPr>
            <a:lvl4pPr lvl="3">
              <a:spcBef>
                <a:spcPts val="0"/>
              </a:spcBef>
              <a:spcAft>
                <a:spcPts val="0"/>
              </a:spcAft>
              <a:buClr>
                <a:srgbClr val="FFFFFF"/>
              </a:buClr>
              <a:buSzPts val="3000"/>
              <a:buNone/>
              <a:defRPr sz="3000">
                <a:solidFill>
                  <a:srgbClr val="FFFFFF"/>
                </a:solidFill>
              </a:defRPr>
            </a:lvl4pPr>
            <a:lvl5pPr lvl="4">
              <a:spcBef>
                <a:spcPts val="0"/>
              </a:spcBef>
              <a:spcAft>
                <a:spcPts val="0"/>
              </a:spcAft>
              <a:buClr>
                <a:srgbClr val="FFFFFF"/>
              </a:buClr>
              <a:buSzPts val="3000"/>
              <a:buNone/>
              <a:defRPr sz="3000">
                <a:solidFill>
                  <a:srgbClr val="FFFFFF"/>
                </a:solidFill>
              </a:defRPr>
            </a:lvl5pPr>
            <a:lvl6pPr lvl="5">
              <a:spcBef>
                <a:spcPts val="0"/>
              </a:spcBef>
              <a:spcAft>
                <a:spcPts val="0"/>
              </a:spcAft>
              <a:buClr>
                <a:srgbClr val="FFFFFF"/>
              </a:buClr>
              <a:buSzPts val="3000"/>
              <a:buNone/>
              <a:defRPr sz="3000">
                <a:solidFill>
                  <a:srgbClr val="FFFFFF"/>
                </a:solidFill>
              </a:defRPr>
            </a:lvl6pPr>
            <a:lvl7pPr lvl="6">
              <a:spcBef>
                <a:spcPts val="0"/>
              </a:spcBef>
              <a:spcAft>
                <a:spcPts val="0"/>
              </a:spcAft>
              <a:buClr>
                <a:srgbClr val="FFFFFF"/>
              </a:buClr>
              <a:buSzPts val="3000"/>
              <a:buNone/>
              <a:defRPr sz="3000">
                <a:solidFill>
                  <a:srgbClr val="FFFFFF"/>
                </a:solidFill>
              </a:defRPr>
            </a:lvl7pPr>
            <a:lvl8pPr lvl="7">
              <a:spcBef>
                <a:spcPts val="0"/>
              </a:spcBef>
              <a:spcAft>
                <a:spcPts val="0"/>
              </a:spcAft>
              <a:buClr>
                <a:srgbClr val="FFFFFF"/>
              </a:buClr>
              <a:buSzPts val="3000"/>
              <a:buNone/>
              <a:defRPr sz="3000">
                <a:solidFill>
                  <a:srgbClr val="FFFFFF"/>
                </a:solidFill>
              </a:defRPr>
            </a:lvl8pPr>
            <a:lvl9pPr lvl="8">
              <a:spcBef>
                <a:spcPts val="0"/>
              </a:spcBef>
              <a:spcAft>
                <a:spcPts val="0"/>
              </a:spcAft>
              <a:buClr>
                <a:srgbClr val="FFFFFF"/>
              </a:buClr>
              <a:buSzPts val="3000"/>
              <a:buNone/>
              <a:defRPr sz="3000">
                <a:solidFill>
                  <a:srgbClr val="FFFFFF"/>
                </a:solidFill>
              </a:defRPr>
            </a:lvl9pPr>
          </a:lstStyle>
          <a:p/>
        </p:txBody>
      </p:sp>
      <p:sp>
        <p:nvSpPr>
          <p:cNvPr id="116" name="Google Shape;116;p13"/>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rgbClr val="FFFFFF"/>
              </a:buClr>
              <a:buSzPts val="1600"/>
              <a:buNone/>
              <a:defRPr sz="1600">
                <a:solidFill>
                  <a:srgbClr val="FFFFFF"/>
                </a:solidFill>
              </a:defRPr>
            </a:lvl1pPr>
            <a:lvl2pPr lvl="1">
              <a:lnSpc>
                <a:spcPct val="100000"/>
              </a:lnSpc>
              <a:spcBef>
                <a:spcPts val="0"/>
              </a:spcBef>
              <a:spcAft>
                <a:spcPts val="0"/>
              </a:spcAft>
              <a:buClr>
                <a:srgbClr val="FFFFFF"/>
              </a:buClr>
              <a:buSzPts val="1600"/>
              <a:buNone/>
              <a:defRPr sz="1600">
                <a:solidFill>
                  <a:srgbClr val="FFFFFF"/>
                </a:solidFill>
              </a:defRPr>
            </a:lvl2pPr>
            <a:lvl3pPr lvl="2">
              <a:lnSpc>
                <a:spcPct val="100000"/>
              </a:lnSpc>
              <a:spcBef>
                <a:spcPts val="0"/>
              </a:spcBef>
              <a:spcAft>
                <a:spcPts val="0"/>
              </a:spcAft>
              <a:buClr>
                <a:srgbClr val="FFFFFF"/>
              </a:buClr>
              <a:buSzPts val="1600"/>
              <a:buNone/>
              <a:defRPr sz="1600">
                <a:solidFill>
                  <a:srgbClr val="FFFFFF"/>
                </a:solidFill>
              </a:defRPr>
            </a:lvl3pPr>
            <a:lvl4pPr lvl="3">
              <a:lnSpc>
                <a:spcPct val="100000"/>
              </a:lnSpc>
              <a:spcBef>
                <a:spcPts val="0"/>
              </a:spcBef>
              <a:spcAft>
                <a:spcPts val="0"/>
              </a:spcAft>
              <a:buClr>
                <a:srgbClr val="FFFFFF"/>
              </a:buClr>
              <a:buSzPts val="1600"/>
              <a:buNone/>
              <a:defRPr sz="1600">
                <a:solidFill>
                  <a:srgbClr val="FFFFFF"/>
                </a:solidFill>
              </a:defRPr>
            </a:lvl4pPr>
            <a:lvl5pPr lvl="4">
              <a:lnSpc>
                <a:spcPct val="100000"/>
              </a:lnSpc>
              <a:spcBef>
                <a:spcPts val="0"/>
              </a:spcBef>
              <a:spcAft>
                <a:spcPts val="0"/>
              </a:spcAft>
              <a:buClr>
                <a:srgbClr val="FFFFFF"/>
              </a:buClr>
              <a:buSzPts val="1600"/>
              <a:buNone/>
              <a:defRPr sz="1600">
                <a:solidFill>
                  <a:srgbClr val="FFFFFF"/>
                </a:solidFill>
              </a:defRPr>
            </a:lvl5pPr>
            <a:lvl6pPr lvl="5">
              <a:lnSpc>
                <a:spcPct val="100000"/>
              </a:lnSpc>
              <a:spcBef>
                <a:spcPts val="0"/>
              </a:spcBef>
              <a:spcAft>
                <a:spcPts val="0"/>
              </a:spcAft>
              <a:buClr>
                <a:srgbClr val="FFFFFF"/>
              </a:buClr>
              <a:buSzPts val="1600"/>
              <a:buNone/>
              <a:defRPr sz="1600">
                <a:solidFill>
                  <a:srgbClr val="FFFFFF"/>
                </a:solidFill>
              </a:defRPr>
            </a:lvl6pPr>
            <a:lvl7pPr lvl="6">
              <a:lnSpc>
                <a:spcPct val="100000"/>
              </a:lnSpc>
              <a:spcBef>
                <a:spcPts val="0"/>
              </a:spcBef>
              <a:spcAft>
                <a:spcPts val="0"/>
              </a:spcAft>
              <a:buClr>
                <a:srgbClr val="FFFFFF"/>
              </a:buClr>
              <a:buSzPts val="1600"/>
              <a:buNone/>
              <a:defRPr sz="1600">
                <a:solidFill>
                  <a:srgbClr val="FFFFFF"/>
                </a:solidFill>
              </a:defRPr>
            </a:lvl7pPr>
            <a:lvl8pPr lvl="7">
              <a:lnSpc>
                <a:spcPct val="100000"/>
              </a:lnSpc>
              <a:spcBef>
                <a:spcPts val="0"/>
              </a:spcBef>
              <a:spcAft>
                <a:spcPts val="0"/>
              </a:spcAft>
              <a:buClr>
                <a:srgbClr val="FFFFFF"/>
              </a:buClr>
              <a:buSzPts val="1600"/>
              <a:buNone/>
              <a:defRPr sz="1600">
                <a:solidFill>
                  <a:srgbClr val="FFFFFF"/>
                </a:solidFill>
              </a:defRPr>
            </a:lvl8pPr>
            <a:lvl9pPr lvl="8">
              <a:lnSpc>
                <a:spcPct val="100000"/>
              </a:lnSpc>
              <a:spcBef>
                <a:spcPts val="0"/>
              </a:spcBef>
              <a:spcAft>
                <a:spcPts val="0"/>
              </a:spcAft>
              <a:buClr>
                <a:srgbClr val="FFFFFF"/>
              </a:buClr>
              <a:buSzPts val="1600"/>
              <a:buNone/>
              <a:defRPr sz="1600">
                <a:solidFill>
                  <a:srgbClr val="FFFFFF"/>
                </a:solidFill>
              </a:defRPr>
            </a:lvl9pPr>
          </a:lstStyle>
          <a:p/>
        </p:txBody>
      </p:sp>
      <p:sp>
        <p:nvSpPr>
          <p:cNvPr id="117" name="Google Shape;117;p13"/>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8" name="Google Shape;118;p1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19" name="Shape 119"/>
        <p:cNvGrpSpPr/>
        <p:nvPr/>
      </p:nvGrpSpPr>
      <p:grpSpPr>
        <a:xfrm>
          <a:off x="0" y="0"/>
          <a:ext cx="0" cy="0"/>
          <a:chOff x="0" y="0"/>
          <a:chExt cx="0" cy="0"/>
        </a:xfrm>
      </p:grpSpPr>
      <p:sp>
        <p:nvSpPr>
          <p:cNvPr id="120" name="Google Shape;120;p14"/>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21" name="Google Shape;121;p1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122" name="Shape 122"/>
        <p:cNvGrpSpPr/>
        <p:nvPr/>
      </p:nvGrpSpPr>
      <p:grpSpPr>
        <a:xfrm>
          <a:off x="0" y="0"/>
          <a:ext cx="0" cy="0"/>
          <a:chOff x="0" y="0"/>
          <a:chExt cx="0" cy="0"/>
        </a:xfrm>
      </p:grpSpPr>
      <p:grpSp>
        <p:nvGrpSpPr>
          <p:cNvPr id="123" name="Google Shape;123;p15"/>
          <p:cNvGrpSpPr/>
          <p:nvPr/>
        </p:nvGrpSpPr>
        <p:grpSpPr>
          <a:xfrm>
            <a:off x="830392" y="4169130"/>
            <a:ext cx="745763" cy="45826"/>
            <a:chOff x="4580561" y="2589004"/>
            <a:chExt cx="1064464" cy="25200"/>
          </a:xfrm>
        </p:grpSpPr>
        <p:sp>
          <p:nvSpPr>
            <p:cNvPr id="124" name="Google Shape;124;p15"/>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5"/>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6" name="Google Shape;126;p15"/>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127" name="Google Shape;127;p15"/>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1600"/>
              </a:spcBef>
              <a:spcAft>
                <a:spcPts val="0"/>
              </a:spcAft>
              <a:buClr>
                <a:schemeClr val="lt1"/>
              </a:buClr>
              <a:buSzPts val="1100"/>
              <a:buChar char="○"/>
              <a:defRPr>
                <a:solidFill>
                  <a:schemeClr val="lt1"/>
                </a:solidFill>
              </a:defRPr>
            </a:lvl2pPr>
            <a:lvl3pPr indent="-298450" lvl="2" marL="1371600">
              <a:spcBef>
                <a:spcPts val="1600"/>
              </a:spcBef>
              <a:spcAft>
                <a:spcPts val="0"/>
              </a:spcAft>
              <a:buClr>
                <a:schemeClr val="lt1"/>
              </a:buClr>
              <a:buSzPts val="1100"/>
              <a:buChar char="■"/>
              <a:defRPr>
                <a:solidFill>
                  <a:schemeClr val="lt1"/>
                </a:solidFill>
              </a:defRPr>
            </a:lvl3pPr>
            <a:lvl4pPr indent="-298450" lvl="3" marL="1828800">
              <a:spcBef>
                <a:spcPts val="1600"/>
              </a:spcBef>
              <a:spcAft>
                <a:spcPts val="0"/>
              </a:spcAft>
              <a:buClr>
                <a:schemeClr val="lt1"/>
              </a:buClr>
              <a:buSzPts val="1100"/>
              <a:buChar char="●"/>
              <a:defRPr>
                <a:solidFill>
                  <a:schemeClr val="lt1"/>
                </a:solidFill>
              </a:defRPr>
            </a:lvl4pPr>
            <a:lvl5pPr indent="-298450" lvl="4" marL="2286000">
              <a:spcBef>
                <a:spcPts val="1600"/>
              </a:spcBef>
              <a:spcAft>
                <a:spcPts val="0"/>
              </a:spcAft>
              <a:buClr>
                <a:schemeClr val="lt1"/>
              </a:buClr>
              <a:buSzPts val="1100"/>
              <a:buChar char="○"/>
              <a:defRPr>
                <a:solidFill>
                  <a:schemeClr val="lt1"/>
                </a:solidFill>
              </a:defRPr>
            </a:lvl5pPr>
            <a:lvl6pPr indent="-298450" lvl="5" marL="2743200">
              <a:spcBef>
                <a:spcPts val="1600"/>
              </a:spcBef>
              <a:spcAft>
                <a:spcPts val="0"/>
              </a:spcAft>
              <a:buClr>
                <a:schemeClr val="lt1"/>
              </a:buClr>
              <a:buSzPts val="1100"/>
              <a:buChar char="■"/>
              <a:defRPr>
                <a:solidFill>
                  <a:schemeClr val="lt1"/>
                </a:solidFill>
              </a:defRPr>
            </a:lvl6pPr>
            <a:lvl7pPr indent="-298450" lvl="6" marL="3200400">
              <a:spcBef>
                <a:spcPts val="1600"/>
              </a:spcBef>
              <a:spcAft>
                <a:spcPts val="0"/>
              </a:spcAft>
              <a:buClr>
                <a:schemeClr val="lt1"/>
              </a:buClr>
              <a:buSzPts val="1100"/>
              <a:buChar char="●"/>
              <a:defRPr>
                <a:solidFill>
                  <a:schemeClr val="lt1"/>
                </a:solidFill>
              </a:defRPr>
            </a:lvl7pPr>
            <a:lvl8pPr indent="-298450" lvl="7" marL="3657600">
              <a:spcBef>
                <a:spcPts val="1600"/>
              </a:spcBef>
              <a:spcAft>
                <a:spcPts val="0"/>
              </a:spcAft>
              <a:buClr>
                <a:schemeClr val="lt1"/>
              </a:buClr>
              <a:buSzPts val="1100"/>
              <a:buChar char="○"/>
              <a:defRPr>
                <a:solidFill>
                  <a:schemeClr val="lt1"/>
                </a:solidFill>
              </a:defRPr>
            </a:lvl8pPr>
            <a:lvl9pPr indent="-298450" lvl="8" marL="4114800">
              <a:spcBef>
                <a:spcPts val="1600"/>
              </a:spcBef>
              <a:spcAft>
                <a:spcPts val="1600"/>
              </a:spcAft>
              <a:buClr>
                <a:schemeClr val="lt1"/>
              </a:buClr>
              <a:buSzPts val="1100"/>
              <a:buChar char="■"/>
              <a:defRPr>
                <a:solidFill>
                  <a:schemeClr val="lt1"/>
                </a:solidFill>
              </a:defRPr>
            </a:lvl9pPr>
          </a:lstStyle>
          <a:p/>
        </p:txBody>
      </p:sp>
      <p:sp>
        <p:nvSpPr>
          <p:cNvPr id="128" name="Google Shape;128;p1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9" name="Shape 129"/>
        <p:cNvGrpSpPr/>
        <p:nvPr/>
      </p:nvGrpSpPr>
      <p:grpSpPr>
        <a:xfrm>
          <a:off x="0" y="0"/>
          <a:ext cx="0" cy="0"/>
          <a:chOff x="0" y="0"/>
          <a:chExt cx="0" cy="0"/>
        </a:xfrm>
      </p:grpSpPr>
      <p:sp>
        <p:nvSpPr>
          <p:cNvPr id="130" name="Google Shape;130;p1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1">
    <p:bg>
      <p:bgPr>
        <a:solidFill>
          <a:schemeClr val="lt2"/>
        </a:solidFill>
      </p:bgPr>
    </p:bg>
    <p:spTree>
      <p:nvGrpSpPr>
        <p:cNvPr id="17" name="Shape 17"/>
        <p:cNvGrpSpPr/>
        <p:nvPr/>
      </p:nvGrpSpPr>
      <p:grpSpPr>
        <a:xfrm>
          <a:off x="0" y="0"/>
          <a:ext cx="0" cy="0"/>
          <a:chOff x="0" y="0"/>
          <a:chExt cx="0" cy="0"/>
        </a:xfrm>
      </p:grpSpPr>
      <p:sp>
        <p:nvSpPr>
          <p:cNvPr id="18" name="Google Shape;18;p3"/>
          <p:cNvSpPr txBox="1"/>
          <p:nvPr>
            <p:ph type="ctrTitle"/>
          </p:nvPr>
        </p:nvSpPr>
        <p:spPr>
          <a:xfrm>
            <a:off x="729450" y="1322450"/>
            <a:ext cx="3787800" cy="19881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4000"/>
              <a:buNone/>
              <a:defRPr sz="4000">
                <a:solidFill>
                  <a:schemeClr val="dk2"/>
                </a:solidFill>
              </a:defRPr>
            </a:lvl1pPr>
            <a:lvl2pPr lvl="1">
              <a:spcBef>
                <a:spcPts val="0"/>
              </a:spcBef>
              <a:spcAft>
                <a:spcPts val="0"/>
              </a:spcAft>
              <a:buClr>
                <a:schemeClr val="dk2"/>
              </a:buClr>
              <a:buSzPts val="4000"/>
              <a:buNone/>
              <a:defRPr sz="4000">
                <a:solidFill>
                  <a:schemeClr val="dk2"/>
                </a:solidFill>
              </a:defRPr>
            </a:lvl2pPr>
            <a:lvl3pPr lvl="2">
              <a:spcBef>
                <a:spcPts val="0"/>
              </a:spcBef>
              <a:spcAft>
                <a:spcPts val="0"/>
              </a:spcAft>
              <a:buClr>
                <a:schemeClr val="dk2"/>
              </a:buClr>
              <a:buSzPts val="4000"/>
              <a:buNone/>
              <a:defRPr sz="4000">
                <a:solidFill>
                  <a:schemeClr val="dk2"/>
                </a:solidFill>
              </a:defRPr>
            </a:lvl3pPr>
            <a:lvl4pPr lvl="3">
              <a:spcBef>
                <a:spcPts val="0"/>
              </a:spcBef>
              <a:spcAft>
                <a:spcPts val="0"/>
              </a:spcAft>
              <a:buClr>
                <a:schemeClr val="dk2"/>
              </a:buClr>
              <a:buSzPts val="4000"/>
              <a:buNone/>
              <a:defRPr sz="4000">
                <a:solidFill>
                  <a:schemeClr val="dk2"/>
                </a:solidFill>
              </a:defRPr>
            </a:lvl4pPr>
            <a:lvl5pPr lvl="4">
              <a:spcBef>
                <a:spcPts val="0"/>
              </a:spcBef>
              <a:spcAft>
                <a:spcPts val="0"/>
              </a:spcAft>
              <a:buClr>
                <a:schemeClr val="dk2"/>
              </a:buClr>
              <a:buSzPts val="4000"/>
              <a:buNone/>
              <a:defRPr sz="4000">
                <a:solidFill>
                  <a:schemeClr val="dk2"/>
                </a:solidFill>
              </a:defRPr>
            </a:lvl5pPr>
            <a:lvl6pPr lvl="5">
              <a:spcBef>
                <a:spcPts val="0"/>
              </a:spcBef>
              <a:spcAft>
                <a:spcPts val="0"/>
              </a:spcAft>
              <a:buClr>
                <a:schemeClr val="dk2"/>
              </a:buClr>
              <a:buSzPts val="4000"/>
              <a:buNone/>
              <a:defRPr sz="4000">
                <a:solidFill>
                  <a:schemeClr val="dk2"/>
                </a:solidFill>
              </a:defRPr>
            </a:lvl6pPr>
            <a:lvl7pPr lvl="6">
              <a:spcBef>
                <a:spcPts val="0"/>
              </a:spcBef>
              <a:spcAft>
                <a:spcPts val="0"/>
              </a:spcAft>
              <a:buClr>
                <a:schemeClr val="dk2"/>
              </a:buClr>
              <a:buSzPts val="4000"/>
              <a:buNone/>
              <a:defRPr sz="4000">
                <a:solidFill>
                  <a:schemeClr val="dk2"/>
                </a:solidFill>
              </a:defRPr>
            </a:lvl7pPr>
            <a:lvl8pPr lvl="7">
              <a:spcBef>
                <a:spcPts val="0"/>
              </a:spcBef>
              <a:spcAft>
                <a:spcPts val="0"/>
              </a:spcAft>
              <a:buClr>
                <a:schemeClr val="dk2"/>
              </a:buClr>
              <a:buSzPts val="4000"/>
              <a:buNone/>
              <a:defRPr sz="4000">
                <a:solidFill>
                  <a:schemeClr val="dk2"/>
                </a:solidFill>
              </a:defRPr>
            </a:lvl8pPr>
            <a:lvl9pPr lvl="8">
              <a:spcBef>
                <a:spcPts val="0"/>
              </a:spcBef>
              <a:spcAft>
                <a:spcPts val="0"/>
              </a:spcAft>
              <a:buClr>
                <a:schemeClr val="dk2"/>
              </a:buClr>
              <a:buSzPts val="4000"/>
              <a:buNone/>
              <a:defRPr sz="4000">
                <a:solidFill>
                  <a:schemeClr val="dk2"/>
                </a:solidFill>
              </a:defRPr>
            </a:lvl9pPr>
          </a:lstStyle>
          <a:p/>
        </p:txBody>
      </p:sp>
      <p:sp>
        <p:nvSpPr>
          <p:cNvPr id="19" name="Google Shape;19;p3"/>
          <p:cNvSpPr txBox="1"/>
          <p:nvPr>
            <p:ph idx="1" type="subTitle"/>
          </p:nvPr>
        </p:nvSpPr>
        <p:spPr>
          <a:xfrm>
            <a:off x="729595" y="3401500"/>
            <a:ext cx="3787800" cy="54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20" name="Google Shape;20;p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grpSp>
        <p:nvGrpSpPr>
          <p:cNvPr id="21" name="Google Shape;21;p3"/>
          <p:cNvGrpSpPr/>
          <p:nvPr/>
        </p:nvGrpSpPr>
        <p:grpSpPr>
          <a:xfrm>
            <a:off x="830392" y="1191256"/>
            <a:ext cx="745763" cy="45826"/>
            <a:chOff x="4580561" y="2589004"/>
            <a:chExt cx="1064464" cy="25200"/>
          </a:xfrm>
        </p:grpSpPr>
        <p:sp>
          <p:nvSpPr>
            <p:cNvPr id="22" name="Google Shape;22;p3"/>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 name="Google Shape;24;p3"/>
          <p:cNvSpPr/>
          <p:nvPr/>
        </p:nvSpPr>
        <p:spPr>
          <a:xfrm>
            <a:off x="0" y="1"/>
            <a:ext cx="9144000" cy="467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3"/>
          <p:cNvGrpSpPr/>
          <p:nvPr/>
        </p:nvGrpSpPr>
        <p:grpSpPr>
          <a:xfrm>
            <a:off x="5063108" y="1313285"/>
            <a:ext cx="3459716" cy="2670463"/>
            <a:chOff x="3553042" y="1657806"/>
            <a:chExt cx="3461100" cy="2671532"/>
          </a:xfrm>
        </p:grpSpPr>
        <p:sp>
          <p:nvSpPr>
            <p:cNvPr id="26" name="Google Shape;26;p3"/>
            <p:cNvSpPr/>
            <p:nvPr/>
          </p:nvSpPr>
          <p:spPr>
            <a:xfrm>
              <a:off x="4856024" y="3625653"/>
              <a:ext cx="944700" cy="663300"/>
            </a:xfrm>
            <a:prstGeom prst="trapezoid">
              <a:avLst>
                <a:gd fmla="val 25000"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10800000">
              <a:off x="4953871" y="3681997"/>
              <a:ext cx="400200" cy="606600"/>
            </a:xfrm>
            <a:prstGeom prst="triangle">
              <a:avLst>
                <a:gd fmla="val 96745"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a:off x="4767796" y="3681816"/>
              <a:ext cx="163500" cy="606600"/>
            </a:xfrm>
            <a:prstGeom prst="triangle">
              <a:avLst>
                <a:gd fmla="val 98558"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10800000">
              <a:off x="4678237" y="4276102"/>
              <a:ext cx="1210800" cy="456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rot="10800000">
              <a:off x="4668343" y="4283738"/>
              <a:ext cx="1230600" cy="45600"/>
            </a:xfrm>
            <a:prstGeom prst="roundRect">
              <a:avLst>
                <a:gd fmla="val 50000" name="adj"/>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a:off x="4926950" y="3681915"/>
              <a:ext cx="42900" cy="594300"/>
            </a:xfrm>
            <a:prstGeom prst="rect">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a:off x="3553042" y="1674645"/>
              <a:ext cx="3461100" cy="2014500"/>
            </a:xfrm>
            <a:prstGeom prst="roundRect">
              <a:avLst>
                <a:gd fmla="val 1882" name="adj"/>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a:off x="3553042" y="1657806"/>
              <a:ext cx="3461100" cy="2014500"/>
            </a:xfrm>
            <a:prstGeom prst="roundRect">
              <a:avLst>
                <a:gd fmla="val 1764" name="adj"/>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Component Detail" id="34" name="Google Shape;34;p3"/>
          <p:cNvPicPr preferRelativeResize="0"/>
          <p:nvPr/>
        </p:nvPicPr>
        <p:blipFill rotWithShape="1">
          <a:blip r:embed="rId2">
            <a:alphaModFix/>
          </a:blip>
          <a:srcRect b="25076" l="0" r="0" t="0"/>
          <a:stretch/>
        </p:blipFill>
        <p:spPr>
          <a:xfrm>
            <a:off x="5161725" y="1399791"/>
            <a:ext cx="3262825" cy="1833425"/>
          </a:xfrm>
          <a:prstGeom prst="rect">
            <a:avLst/>
          </a:prstGeom>
          <a:noFill/>
          <a:ln>
            <a:noFill/>
          </a:ln>
        </p:spPr>
      </p:pic>
      <p:sp>
        <p:nvSpPr>
          <p:cNvPr id="35" name="Google Shape;35;p3"/>
          <p:cNvSpPr/>
          <p:nvPr/>
        </p:nvSpPr>
        <p:spPr>
          <a:xfrm flipH="1">
            <a:off x="5156273" y="1401826"/>
            <a:ext cx="3268500" cy="1812900"/>
          </a:xfrm>
          <a:prstGeom prst="rtTriangle">
            <a:avLst/>
          </a:prstGeom>
          <a:solidFill>
            <a:srgbClr val="000000">
              <a:alpha val="3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 name="Google Shape;36;p3"/>
          <p:cNvGrpSpPr/>
          <p:nvPr/>
        </p:nvGrpSpPr>
        <p:grpSpPr>
          <a:xfrm>
            <a:off x="7666681" y="2077877"/>
            <a:ext cx="1148179" cy="2282764"/>
            <a:chOff x="7666681" y="2077877"/>
            <a:chExt cx="1148179" cy="2282764"/>
          </a:xfrm>
        </p:grpSpPr>
        <p:grpSp>
          <p:nvGrpSpPr>
            <p:cNvPr id="37" name="Google Shape;37;p3"/>
            <p:cNvGrpSpPr/>
            <p:nvPr/>
          </p:nvGrpSpPr>
          <p:grpSpPr>
            <a:xfrm>
              <a:off x="7666681" y="2077877"/>
              <a:ext cx="1148179" cy="2282764"/>
              <a:chOff x="3983627" y="1676395"/>
              <a:chExt cx="1449538" cy="2881914"/>
            </a:xfrm>
          </p:grpSpPr>
          <p:sp>
            <p:nvSpPr>
              <p:cNvPr id="38" name="Google Shape;38;p3"/>
              <p:cNvSpPr/>
              <p:nvPr/>
            </p:nvSpPr>
            <p:spPr>
              <a:xfrm rot="-5400000">
                <a:off x="3276827" y="2404608"/>
                <a:ext cx="2860500" cy="1446900"/>
              </a:xfrm>
              <a:prstGeom prst="roundRect">
                <a:avLst>
                  <a:gd fmla="val 4551" name="adj"/>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3"/>
              <p:cNvSpPr/>
              <p:nvPr/>
            </p:nvSpPr>
            <p:spPr>
              <a:xfrm rot="-5400000">
                <a:off x="3279465" y="2383195"/>
                <a:ext cx="2860500" cy="1446900"/>
              </a:xfrm>
              <a:prstGeom prst="roundRect">
                <a:avLst>
                  <a:gd fmla="val 4551" name="adj"/>
                </a:avLst>
              </a:pr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p:cNvSpPr/>
              <p:nvPr/>
            </p:nvSpPr>
            <p:spPr>
              <a:xfrm>
                <a:off x="4473243" y="4318802"/>
                <a:ext cx="472800" cy="76800"/>
              </a:xfrm>
              <a:prstGeom prst="roundRect">
                <a:avLst>
                  <a:gd fmla="val 50000" name="adj"/>
                </a:avLst>
              </a:prstGeom>
              <a:solidFill>
                <a:srgbClr val="4B4B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Mobile View" id="41" name="Google Shape;41;p3"/>
            <p:cNvPicPr preferRelativeResize="0"/>
            <p:nvPr/>
          </p:nvPicPr>
          <p:blipFill rotWithShape="1">
            <a:blip r:embed="rId3">
              <a:alphaModFix/>
            </a:blip>
            <a:srcRect b="4371" l="0" r="0" t="4362"/>
            <a:stretch/>
          </p:blipFill>
          <p:spPr>
            <a:xfrm>
              <a:off x="7720839" y="2222723"/>
              <a:ext cx="1037555" cy="1833418"/>
            </a:xfrm>
            <a:prstGeom prst="rect">
              <a:avLst/>
            </a:prstGeom>
            <a:noFill/>
            <a:ln>
              <a:noFill/>
            </a:ln>
          </p:spPr>
        </p:pic>
        <p:sp>
          <p:nvSpPr>
            <p:cNvPr id="42" name="Google Shape;42;p3"/>
            <p:cNvSpPr/>
            <p:nvPr/>
          </p:nvSpPr>
          <p:spPr>
            <a:xfrm flipH="1">
              <a:off x="7722342" y="2222973"/>
              <a:ext cx="1037700" cy="1833000"/>
            </a:xfrm>
            <a:prstGeom prst="rtTriangle">
              <a:avLst/>
            </a:prstGeom>
            <a:solidFill>
              <a:srgbClr val="000000">
                <a:alpha val="3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43" name="Shape 43"/>
        <p:cNvGrpSpPr/>
        <p:nvPr/>
      </p:nvGrpSpPr>
      <p:grpSpPr>
        <a:xfrm>
          <a:off x="0" y="0"/>
          <a:ext cx="0" cy="0"/>
          <a:chOff x="0" y="0"/>
          <a:chExt cx="0" cy="0"/>
        </a:xfrm>
      </p:grpSpPr>
      <p:grpSp>
        <p:nvGrpSpPr>
          <p:cNvPr id="44" name="Google Shape;44;p4"/>
          <p:cNvGrpSpPr/>
          <p:nvPr/>
        </p:nvGrpSpPr>
        <p:grpSpPr>
          <a:xfrm>
            <a:off x="830392" y="1191256"/>
            <a:ext cx="745763" cy="45826"/>
            <a:chOff x="4580561" y="2589004"/>
            <a:chExt cx="1064464" cy="25200"/>
          </a:xfrm>
        </p:grpSpPr>
        <p:sp>
          <p:nvSpPr>
            <p:cNvPr id="45" name="Google Shape;45;p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 name="Google Shape;47;p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3000"/>
              <a:buNone/>
              <a:defRPr sz="3000">
                <a:solidFill>
                  <a:schemeClr val="lt1"/>
                </a:solidFill>
              </a:defRPr>
            </a:lvl1pPr>
            <a:lvl2pPr lvl="1">
              <a:spcBef>
                <a:spcPts val="0"/>
              </a:spcBef>
              <a:spcAft>
                <a:spcPts val="0"/>
              </a:spcAft>
              <a:buClr>
                <a:schemeClr val="lt1"/>
              </a:buClr>
              <a:buSzPts val="3000"/>
              <a:buNone/>
              <a:defRPr sz="3000">
                <a:solidFill>
                  <a:schemeClr val="lt1"/>
                </a:solidFill>
              </a:defRPr>
            </a:lvl2pPr>
            <a:lvl3pPr lvl="2">
              <a:spcBef>
                <a:spcPts val="0"/>
              </a:spcBef>
              <a:spcAft>
                <a:spcPts val="0"/>
              </a:spcAft>
              <a:buClr>
                <a:schemeClr val="lt1"/>
              </a:buClr>
              <a:buSzPts val="3000"/>
              <a:buNone/>
              <a:defRPr sz="3000">
                <a:solidFill>
                  <a:schemeClr val="lt1"/>
                </a:solidFill>
              </a:defRPr>
            </a:lvl3pPr>
            <a:lvl4pPr lvl="3">
              <a:spcBef>
                <a:spcPts val="0"/>
              </a:spcBef>
              <a:spcAft>
                <a:spcPts val="0"/>
              </a:spcAft>
              <a:buClr>
                <a:schemeClr val="lt1"/>
              </a:buClr>
              <a:buSzPts val="3000"/>
              <a:buNone/>
              <a:defRPr sz="3000">
                <a:solidFill>
                  <a:schemeClr val="lt1"/>
                </a:solidFill>
              </a:defRPr>
            </a:lvl4pPr>
            <a:lvl5pPr lvl="4">
              <a:spcBef>
                <a:spcPts val="0"/>
              </a:spcBef>
              <a:spcAft>
                <a:spcPts val="0"/>
              </a:spcAft>
              <a:buClr>
                <a:schemeClr val="lt1"/>
              </a:buClr>
              <a:buSzPts val="3000"/>
              <a:buNone/>
              <a:defRPr sz="3000">
                <a:solidFill>
                  <a:schemeClr val="lt1"/>
                </a:solidFill>
              </a:defRPr>
            </a:lvl5pPr>
            <a:lvl6pPr lvl="5">
              <a:spcBef>
                <a:spcPts val="0"/>
              </a:spcBef>
              <a:spcAft>
                <a:spcPts val="0"/>
              </a:spcAft>
              <a:buClr>
                <a:schemeClr val="lt1"/>
              </a:buClr>
              <a:buSzPts val="3000"/>
              <a:buNone/>
              <a:defRPr sz="3000">
                <a:solidFill>
                  <a:schemeClr val="lt1"/>
                </a:solidFill>
              </a:defRPr>
            </a:lvl6pPr>
            <a:lvl7pPr lvl="6">
              <a:spcBef>
                <a:spcPts val="0"/>
              </a:spcBef>
              <a:spcAft>
                <a:spcPts val="0"/>
              </a:spcAft>
              <a:buClr>
                <a:schemeClr val="lt1"/>
              </a:buClr>
              <a:buSzPts val="3000"/>
              <a:buNone/>
              <a:defRPr sz="3000">
                <a:solidFill>
                  <a:schemeClr val="lt1"/>
                </a:solidFill>
              </a:defRPr>
            </a:lvl7pPr>
            <a:lvl8pPr lvl="7">
              <a:spcBef>
                <a:spcPts val="0"/>
              </a:spcBef>
              <a:spcAft>
                <a:spcPts val="0"/>
              </a:spcAft>
              <a:buClr>
                <a:schemeClr val="lt1"/>
              </a:buClr>
              <a:buSzPts val="3000"/>
              <a:buNone/>
              <a:defRPr sz="3000">
                <a:solidFill>
                  <a:schemeClr val="lt1"/>
                </a:solidFill>
              </a:defRPr>
            </a:lvl8pPr>
            <a:lvl9pPr lvl="8">
              <a:spcBef>
                <a:spcPts val="0"/>
              </a:spcBef>
              <a:spcAft>
                <a:spcPts val="0"/>
              </a:spcAft>
              <a:buClr>
                <a:schemeClr val="lt1"/>
              </a:buClr>
              <a:buSzPts val="3000"/>
              <a:buNone/>
              <a:defRPr sz="3000">
                <a:solidFill>
                  <a:schemeClr val="lt1"/>
                </a:solidFill>
              </a:defRPr>
            </a:lvl9pPr>
          </a:lstStyle>
          <a:p/>
        </p:txBody>
      </p:sp>
      <p:sp>
        <p:nvSpPr>
          <p:cNvPr id="48" name="Google Shape;48;p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9" name="Shape 49"/>
        <p:cNvGrpSpPr/>
        <p:nvPr/>
      </p:nvGrpSpPr>
      <p:grpSpPr>
        <a:xfrm>
          <a:off x="0" y="0"/>
          <a:ext cx="0" cy="0"/>
          <a:chOff x="0" y="0"/>
          <a:chExt cx="0" cy="0"/>
        </a:xfrm>
      </p:grpSpPr>
      <p:sp>
        <p:nvSpPr>
          <p:cNvPr id="50" name="Google Shape;50;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 name="Google Shape;51;p5"/>
          <p:cNvGrpSpPr/>
          <p:nvPr/>
        </p:nvGrpSpPr>
        <p:grpSpPr>
          <a:xfrm>
            <a:off x="830392" y="1191256"/>
            <a:ext cx="745763" cy="45826"/>
            <a:chOff x="4580561" y="2589004"/>
            <a:chExt cx="1064464" cy="25200"/>
          </a:xfrm>
        </p:grpSpPr>
        <p:sp>
          <p:nvSpPr>
            <p:cNvPr id="52" name="Google Shape;52;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 name="Google Shape;54;p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p:txBody>
      </p:sp>
      <p:sp>
        <p:nvSpPr>
          <p:cNvPr id="55" name="Google Shape;55;p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6" name="Google Shape;56;p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57" name="Shape 57"/>
        <p:cNvGrpSpPr/>
        <p:nvPr/>
      </p:nvGrpSpPr>
      <p:grpSpPr>
        <a:xfrm>
          <a:off x="0" y="0"/>
          <a:ext cx="0" cy="0"/>
          <a:chOff x="0" y="0"/>
          <a:chExt cx="0" cy="0"/>
        </a:xfrm>
      </p:grpSpPr>
      <p:sp>
        <p:nvSpPr>
          <p:cNvPr id="58" name="Google Shape;58;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 name="Google Shape;59;p6"/>
          <p:cNvGrpSpPr/>
          <p:nvPr/>
        </p:nvGrpSpPr>
        <p:grpSpPr>
          <a:xfrm>
            <a:off x="830392" y="1191256"/>
            <a:ext cx="745763" cy="45826"/>
            <a:chOff x="4580561" y="2589004"/>
            <a:chExt cx="1064464" cy="25200"/>
          </a:xfrm>
        </p:grpSpPr>
        <p:sp>
          <p:nvSpPr>
            <p:cNvPr id="60" name="Google Shape;60;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 name="Google Shape;62;p6"/>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p:txBody>
      </p:sp>
      <p:sp>
        <p:nvSpPr>
          <p:cNvPr id="63" name="Google Shape;63;p6"/>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4" name="Google Shape;64;p6"/>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5" name="Google Shape;65;p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6" name="Shape 66"/>
        <p:cNvGrpSpPr/>
        <p:nvPr/>
      </p:nvGrpSpPr>
      <p:grpSpPr>
        <a:xfrm>
          <a:off x="0" y="0"/>
          <a:ext cx="0" cy="0"/>
          <a:chOff x="0" y="0"/>
          <a:chExt cx="0" cy="0"/>
        </a:xfrm>
      </p:grpSpPr>
      <p:sp>
        <p:nvSpPr>
          <p:cNvPr id="67" name="Google Shape;67;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 name="Google Shape;68;p7"/>
          <p:cNvGrpSpPr/>
          <p:nvPr/>
        </p:nvGrpSpPr>
        <p:grpSpPr>
          <a:xfrm>
            <a:off x="830392" y="1191256"/>
            <a:ext cx="745763" cy="45826"/>
            <a:chOff x="4580561" y="2589004"/>
            <a:chExt cx="1064464" cy="25200"/>
          </a:xfrm>
        </p:grpSpPr>
        <p:sp>
          <p:nvSpPr>
            <p:cNvPr id="69" name="Google Shape;69;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 name="Google Shape;71;p7"/>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p:txBody>
      </p:sp>
      <p:sp>
        <p:nvSpPr>
          <p:cNvPr id="72" name="Google Shape;72;p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73" name="Shape 73"/>
        <p:cNvGrpSpPr/>
        <p:nvPr/>
      </p:nvGrpSpPr>
      <p:grpSpPr>
        <a:xfrm>
          <a:off x="0" y="0"/>
          <a:ext cx="0" cy="0"/>
          <a:chOff x="0" y="0"/>
          <a:chExt cx="0" cy="0"/>
        </a:xfrm>
      </p:grpSpPr>
      <p:sp>
        <p:nvSpPr>
          <p:cNvPr id="74" name="Google Shape;74;p8"/>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6" name="Shape 76"/>
        <p:cNvGrpSpPr/>
        <p:nvPr/>
      </p:nvGrpSpPr>
      <p:grpSpPr>
        <a:xfrm>
          <a:off x="0" y="0"/>
          <a:ext cx="0" cy="0"/>
          <a:chOff x="0" y="0"/>
          <a:chExt cx="0" cy="0"/>
        </a:xfrm>
      </p:grpSpPr>
      <p:sp>
        <p:nvSpPr>
          <p:cNvPr id="77" name="Google Shape;77;p9"/>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 name="Google Shape;78;p9"/>
          <p:cNvGrpSpPr/>
          <p:nvPr/>
        </p:nvGrpSpPr>
        <p:grpSpPr>
          <a:xfrm>
            <a:off x="830392" y="1191256"/>
            <a:ext cx="745763" cy="45826"/>
            <a:chOff x="4580561" y="2589004"/>
            <a:chExt cx="1064464" cy="25200"/>
          </a:xfrm>
        </p:grpSpPr>
        <p:sp>
          <p:nvSpPr>
            <p:cNvPr id="79" name="Google Shape;79;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 name="Google Shape;81;p9"/>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p:txBody>
      </p:sp>
      <p:sp>
        <p:nvSpPr>
          <p:cNvPr id="82" name="Google Shape;82;p9"/>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83" name="Google Shape;83;p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84" name="Shape 84"/>
        <p:cNvGrpSpPr/>
        <p:nvPr/>
      </p:nvGrpSpPr>
      <p:grpSpPr>
        <a:xfrm>
          <a:off x="0" y="0"/>
          <a:ext cx="0" cy="0"/>
          <a:chOff x="0" y="0"/>
          <a:chExt cx="0" cy="0"/>
        </a:xfrm>
      </p:grpSpPr>
      <p:grpSp>
        <p:nvGrpSpPr>
          <p:cNvPr id="85" name="Google Shape;85;p10"/>
          <p:cNvGrpSpPr/>
          <p:nvPr/>
        </p:nvGrpSpPr>
        <p:grpSpPr>
          <a:xfrm>
            <a:off x="830392" y="4169130"/>
            <a:ext cx="745763" cy="45826"/>
            <a:chOff x="4580561" y="2589004"/>
            <a:chExt cx="1064464" cy="25200"/>
          </a:xfrm>
        </p:grpSpPr>
        <p:sp>
          <p:nvSpPr>
            <p:cNvPr id="86" name="Google Shape;86;p10"/>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0"/>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 name="Google Shape;88;p10"/>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000"/>
              <a:buNone/>
              <a:defRPr sz="3000">
                <a:solidFill>
                  <a:schemeClr val="lt1"/>
                </a:solidFill>
              </a:defRPr>
            </a:lvl1pPr>
            <a:lvl2pPr lvl="1">
              <a:spcBef>
                <a:spcPts val="0"/>
              </a:spcBef>
              <a:spcAft>
                <a:spcPts val="0"/>
              </a:spcAft>
              <a:buClr>
                <a:schemeClr val="lt1"/>
              </a:buClr>
              <a:buSzPts val="3000"/>
              <a:buNone/>
              <a:defRPr sz="3000">
                <a:solidFill>
                  <a:schemeClr val="lt1"/>
                </a:solidFill>
              </a:defRPr>
            </a:lvl2pPr>
            <a:lvl3pPr lvl="2">
              <a:spcBef>
                <a:spcPts val="0"/>
              </a:spcBef>
              <a:spcAft>
                <a:spcPts val="0"/>
              </a:spcAft>
              <a:buClr>
                <a:schemeClr val="lt1"/>
              </a:buClr>
              <a:buSzPts val="3000"/>
              <a:buNone/>
              <a:defRPr sz="3000">
                <a:solidFill>
                  <a:schemeClr val="lt1"/>
                </a:solidFill>
              </a:defRPr>
            </a:lvl3pPr>
            <a:lvl4pPr lvl="3">
              <a:spcBef>
                <a:spcPts val="0"/>
              </a:spcBef>
              <a:spcAft>
                <a:spcPts val="0"/>
              </a:spcAft>
              <a:buClr>
                <a:schemeClr val="lt1"/>
              </a:buClr>
              <a:buSzPts val="3000"/>
              <a:buNone/>
              <a:defRPr sz="3000">
                <a:solidFill>
                  <a:schemeClr val="lt1"/>
                </a:solidFill>
              </a:defRPr>
            </a:lvl4pPr>
            <a:lvl5pPr lvl="4">
              <a:spcBef>
                <a:spcPts val="0"/>
              </a:spcBef>
              <a:spcAft>
                <a:spcPts val="0"/>
              </a:spcAft>
              <a:buClr>
                <a:schemeClr val="lt1"/>
              </a:buClr>
              <a:buSzPts val="3000"/>
              <a:buNone/>
              <a:defRPr sz="3000">
                <a:solidFill>
                  <a:schemeClr val="lt1"/>
                </a:solidFill>
              </a:defRPr>
            </a:lvl5pPr>
            <a:lvl6pPr lvl="5">
              <a:spcBef>
                <a:spcPts val="0"/>
              </a:spcBef>
              <a:spcAft>
                <a:spcPts val="0"/>
              </a:spcAft>
              <a:buClr>
                <a:schemeClr val="lt1"/>
              </a:buClr>
              <a:buSzPts val="3000"/>
              <a:buNone/>
              <a:defRPr sz="3000">
                <a:solidFill>
                  <a:schemeClr val="lt1"/>
                </a:solidFill>
              </a:defRPr>
            </a:lvl6pPr>
            <a:lvl7pPr lvl="6">
              <a:spcBef>
                <a:spcPts val="0"/>
              </a:spcBef>
              <a:spcAft>
                <a:spcPts val="0"/>
              </a:spcAft>
              <a:buClr>
                <a:schemeClr val="lt1"/>
              </a:buClr>
              <a:buSzPts val="3000"/>
              <a:buNone/>
              <a:defRPr sz="3000">
                <a:solidFill>
                  <a:schemeClr val="lt1"/>
                </a:solidFill>
              </a:defRPr>
            </a:lvl7pPr>
            <a:lvl8pPr lvl="7">
              <a:spcBef>
                <a:spcPts val="0"/>
              </a:spcBef>
              <a:spcAft>
                <a:spcPts val="0"/>
              </a:spcAft>
              <a:buClr>
                <a:schemeClr val="lt1"/>
              </a:buClr>
              <a:buSzPts val="3000"/>
              <a:buNone/>
              <a:defRPr sz="3000">
                <a:solidFill>
                  <a:schemeClr val="lt1"/>
                </a:solidFill>
              </a:defRPr>
            </a:lvl8pPr>
            <a:lvl9pPr lvl="8">
              <a:spcBef>
                <a:spcPts val="0"/>
              </a:spcBef>
              <a:spcAft>
                <a:spcPts val="0"/>
              </a:spcAft>
              <a:buClr>
                <a:schemeClr val="lt1"/>
              </a:buClr>
              <a:buSzPts val="3000"/>
              <a:buNone/>
              <a:defRPr sz="3000">
                <a:solidFill>
                  <a:schemeClr val="lt1"/>
                </a:solidFill>
              </a:defRPr>
            </a:lvl9pPr>
          </a:lstStyle>
          <a:p/>
        </p:txBody>
      </p:sp>
      <p:sp>
        <p:nvSpPr>
          <p:cNvPr id="89" name="Google Shape;89;p1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2800"/>
              <a:buFont typeface="Raleway"/>
              <a:buNone/>
              <a:defRPr b="1" sz="2800">
                <a:latin typeface="Raleway"/>
                <a:ea typeface="Raleway"/>
                <a:cs typeface="Raleway"/>
                <a:sym typeface="Raleway"/>
              </a:defRPr>
            </a:lvl1pPr>
            <a:lvl2pPr lvl="1">
              <a:spcBef>
                <a:spcPts val="0"/>
              </a:spcBef>
              <a:spcAft>
                <a:spcPts val="0"/>
              </a:spcAft>
              <a:buSzPts val="2800"/>
              <a:buFont typeface="Raleway"/>
              <a:buNone/>
              <a:defRPr b="1" sz="2800">
                <a:latin typeface="Raleway"/>
                <a:ea typeface="Raleway"/>
                <a:cs typeface="Raleway"/>
                <a:sym typeface="Raleway"/>
              </a:defRPr>
            </a:lvl2pPr>
            <a:lvl3pPr lvl="2">
              <a:spcBef>
                <a:spcPts val="0"/>
              </a:spcBef>
              <a:spcAft>
                <a:spcPts val="0"/>
              </a:spcAft>
              <a:buSzPts val="2800"/>
              <a:buFont typeface="Raleway"/>
              <a:buNone/>
              <a:defRPr b="1" sz="2800">
                <a:latin typeface="Raleway"/>
                <a:ea typeface="Raleway"/>
                <a:cs typeface="Raleway"/>
                <a:sym typeface="Raleway"/>
              </a:defRPr>
            </a:lvl3pPr>
            <a:lvl4pPr lvl="3">
              <a:spcBef>
                <a:spcPts val="0"/>
              </a:spcBef>
              <a:spcAft>
                <a:spcPts val="0"/>
              </a:spcAft>
              <a:buSzPts val="2800"/>
              <a:buFont typeface="Raleway"/>
              <a:buNone/>
              <a:defRPr b="1" sz="2800">
                <a:latin typeface="Raleway"/>
                <a:ea typeface="Raleway"/>
                <a:cs typeface="Raleway"/>
                <a:sym typeface="Raleway"/>
              </a:defRPr>
            </a:lvl4pPr>
            <a:lvl5pPr lvl="4">
              <a:spcBef>
                <a:spcPts val="0"/>
              </a:spcBef>
              <a:spcAft>
                <a:spcPts val="0"/>
              </a:spcAft>
              <a:buSzPts val="2800"/>
              <a:buFont typeface="Raleway"/>
              <a:buNone/>
              <a:defRPr b="1" sz="2800">
                <a:latin typeface="Raleway"/>
                <a:ea typeface="Raleway"/>
                <a:cs typeface="Raleway"/>
                <a:sym typeface="Raleway"/>
              </a:defRPr>
            </a:lvl5pPr>
            <a:lvl6pPr lvl="5">
              <a:spcBef>
                <a:spcPts val="0"/>
              </a:spcBef>
              <a:spcAft>
                <a:spcPts val="0"/>
              </a:spcAft>
              <a:buSzPts val="2800"/>
              <a:buFont typeface="Raleway"/>
              <a:buNone/>
              <a:defRPr b="1" sz="2800">
                <a:latin typeface="Raleway"/>
                <a:ea typeface="Raleway"/>
                <a:cs typeface="Raleway"/>
                <a:sym typeface="Raleway"/>
              </a:defRPr>
            </a:lvl6pPr>
            <a:lvl7pPr lvl="6">
              <a:spcBef>
                <a:spcPts val="0"/>
              </a:spcBef>
              <a:spcAft>
                <a:spcPts val="0"/>
              </a:spcAft>
              <a:buSzPts val="2800"/>
              <a:buFont typeface="Raleway"/>
              <a:buNone/>
              <a:defRPr b="1" sz="2800">
                <a:latin typeface="Raleway"/>
                <a:ea typeface="Raleway"/>
                <a:cs typeface="Raleway"/>
                <a:sym typeface="Raleway"/>
              </a:defRPr>
            </a:lvl7pPr>
            <a:lvl8pPr lvl="7">
              <a:spcBef>
                <a:spcPts val="0"/>
              </a:spcBef>
              <a:spcAft>
                <a:spcPts val="0"/>
              </a:spcAft>
              <a:buSzPts val="2800"/>
              <a:buFont typeface="Raleway"/>
              <a:buNone/>
              <a:defRPr b="1" sz="2800">
                <a:latin typeface="Raleway"/>
                <a:ea typeface="Raleway"/>
                <a:cs typeface="Raleway"/>
                <a:sym typeface="Raleway"/>
              </a:defRPr>
            </a:lvl8pPr>
            <a:lvl9pPr lvl="8">
              <a:spcBef>
                <a:spcPts val="0"/>
              </a:spcBef>
              <a:spcAft>
                <a:spcPts val="0"/>
              </a:spcAft>
              <a:buSzPts val="2800"/>
              <a:buFont typeface="Raleway"/>
              <a:buNone/>
              <a:defRPr b="1" sz="2800">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69.png"/><Relationship Id="rId4" Type="http://schemas.openxmlformats.org/officeDocument/2006/relationships/image" Target="../media/image11.png"/><Relationship Id="rId5" Type="http://schemas.openxmlformats.org/officeDocument/2006/relationships/image" Target="../media/image4.png"/><Relationship Id="rId6"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8.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0.xml"/><Relationship Id="rId3" Type="http://schemas.openxmlformats.org/officeDocument/2006/relationships/image" Target="../media/image53.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1.xml"/><Relationship Id="rId3" Type="http://schemas.openxmlformats.org/officeDocument/2006/relationships/image" Target="../media/image61.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2.xml"/><Relationship Id="rId3" Type="http://schemas.openxmlformats.org/officeDocument/2006/relationships/image" Target="../media/image5.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0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5.xml"/><Relationship Id="rId3" Type="http://schemas.openxmlformats.org/officeDocument/2006/relationships/image" Target="../media/image5.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6.xml"/><Relationship Id="rId3" Type="http://schemas.openxmlformats.org/officeDocument/2006/relationships/image" Target="../media/image66.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7.xml"/><Relationship Id="rId3" Type="http://schemas.openxmlformats.org/officeDocument/2006/relationships/image" Target="../media/image59.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8.xml"/><Relationship Id="rId3" Type="http://schemas.openxmlformats.org/officeDocument/2006/relationships/image" Target="../media/image63.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9.xml"/><Relationship Id="rId3" Type="http://schemas.openxmlformats.org/officeDocument/2006/relationships/image" Target="../media/image6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5.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0.xml"/><Relationship Id="rId3" Type="http://schemas.openxmlformats.org/officeDocument/2006/relationships/image" Target="../media/image62.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1.xml"/><Relationship Id="rId3" Type="http://schemas.openxmlformats.org/officeDocument/2006/relationships/hyperlink" Target="https://www.researchgate.net/profile/Peter-Wittek/publication/264825604_Quantum_Machine_Learning_What_Quantum_Computing_Means_to_Data_Mining/links/5ababcfba6fdcc71647085db/Quantum-Machine-Learning-What-Quantum-Computing-Means-to-Data-Mining.pdf" TargetMode="External"/><Relationship Id="rId4" Type="http://schemas.openxmlformats.org/officeDocument/2006/relationships/hyperlink" Target="https://books.google.co.in/books?id=1zpsDwAAQBAJ&amp;printsec=copyright&amp;redir_esc=y#v=onepage&amp;q&amp;f=false" TargetMode="External"/><Relationship Id="rId5" Type="http://schemas.openxmlformats.org/officeDocument/2006/relationships/hyperlink" Target="https://learning.quantum.ibm.com/learning-path/getting-started-with-qiskit" TargetMode="External"/><Relationship Id="rId6" Type="http://schemas.openxmlformats.org/officeDocument/2006/relationships/hyperlink" Target="https://arxiv.org/search/?query=quantum+computing&amp;searchtype=title&amp;abstracts=show&amp;order=-announced_date_first&amp;size=50" TargetMode="External"/><Relationship Id="rId7" Type="http://schemas.openxmlformats.org/officeDocument/2006/relationships/image" Target="../media/image7.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12.xml"/><Relationship Id="rId3" Type="http://schemas.openxmlformats.org/officeDocument/2006/relationships/image" Target="../media/image56.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13.xml"/><Relationship Id="rId3" Type="http://schemas.openxmlformats.org/officeDocument/2006/relationships/image" Target="../media/image6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2.xml"/><Relationship Id="rId3"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3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2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8.xml"/><Relationship Id="rId3" Type="http://schemas.openxmlformats.org/officeDocument/2006/relationships/image" Target="../media/image1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xml"/><Relationship Id="rId3" Type="http://schemas.openxmlformats.org/officeDocument/2006/relationships/image" Target="../media/image1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3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image" Target="../media/image25.jpg"/><Relationship Id="rId4" Type="http://schemas.openxmlformats.org/officeDocument/2006/relationships/image" Target="../media/image18.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 Id="rId3" Type="http://schemas.openxmlformats.org/officeDocument/2006/relationships/image" Target="../media/image1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7.xml"/><Relationship Id="rId3" Type="http://schemas.openxmlformats.org/officeDocument/2006/relationships/image" Target="../media/image26.png"/><Relationship Id="rId4" Type="http://schemas.openxmlformats.org/officeDocument/2006/relationships/image" Target="../media/image2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xml"/><Relationship Id="rId3" Type="http://schemas.openxmlformats.org/officeDocument/2006/relationships/image" Target="../media/image2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0.xml"/><Relationship Id="rId3" Type="http://schemas.openxmlformats.org/officeDocument/2006/relationships/image" Target="../media/image1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3.xml"/><Relationship Id="rId3" Type="http://schemas.openxmlformats.org/officeDocument/2006/relationships/image" Target="../media/image6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6.xml"/><Relationship Id="rId3" Type="http://schemas.openxmlformats.org/officeDocument/2006/relationships/image" Target="../media/image24.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8.xml"/><Relationship Id="rId3" Type="http://schemas.openxmlformats.org/officeDocument/2006/relationships/image" Target="../media/image23.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9.xml"/><Relationship Id="rId3" Type="http://schemas.openxmlformats.org/officeDocument/2006/relationships/image" Target="../media/image2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5.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6.xml"/><Relationship Id="rId3" Type="http://schemas.openxmlformats.org/officeDocument/2006/relationships/image" Target="../media/image51.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5.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8.xml"/><Relationship Id="rId3" Type="http://schemas.openxmlformats.org/officeDocument/2006/relationships/image" Target="../media/image38.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14.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5.xml"/><Relationship Id="rId3" Type="http://schemas.openxmlformats.org/officeDocument/2006/relationships/image" Target="../media/image36.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 Id="rId3" Type="http://schemas.openxmlformats.org/officeDocument/2006/relationships/image" Target="../media/image5.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6.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0.xml"/><Relationship Id="rId3" Type="http://schemas.openxmlformats.org/officeDocument/2006/relationships/image" Target="../media/image41.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 Id="rId3" Type="http://schemas.openxmlformats.org/officeDocument/2006/relationships/image" Target="../media/image5.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3.xml"/><Relationship Id="rId3" Type="http://schemas.openxmlformats.org/officeDocument/2006/relationships/image" Target="../media/image29.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 Id="rId3" Type="http://schemas.openxmlformats.org/officeDocument/2006/relationships/image" Target="../media/image32.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 Id="rId3" Type="http://schemas.openxmlformats.org/officeDocument/2006/relationships/image" Target="../media/image35.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 Id="rId3" Type="http://schemas.openxmlformats.org/officeDocument/2006/relationships/image" Target="../media/image34.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 Id="rId3" Type="http://schemas.openxmlformats.org/officeDocument/2006/relationships/image" Target="../media/image39.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xml"/><Relationship Id="rId3" Type="http://schemas.openxmlformats.org/officeDocument/2006/relationships/image" Target="../media/image37.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9.xml"/><Relationship Id="rId3" Type="http://schemas.openxmlformats.org/officeDocument/2006/relationships/image" Target="../media/image4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0.xml"/><Relationship Id="rId3" Type="http://schemas.openxmlformats.org/officeDocument/2006/relationships/image" Target="../media/image31.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1.xml"/><Relationship Id="rId3" Type="http://schemas.openxmlformats.org/officeDocument/2006/relationships/image" Target="../media/image57.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2.xml"/><Relationship Id="rId3" Type="http://schemas.openxmlformats.org/officeDocument/2006/relationships/image" Target="../media/image42.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3.xml"/><Relationship Id="rId3" Type="http://schemas.openxmlformats.org/officeDocument/2006/relationships/image" Target="../media/image40.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4.xml"/><Relationship Id="rId3" Type="http://schemas.openxmlformats.org/officeDocument/2006/relationships/image" Target="../media/image44.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5.xml"/><Relationship Id="rId3" Type="http://schemas.openxmlformats.org/officeDocument/2006/relationships/image" Target="../media/image43.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6.xml"/><Relationship Id="rId3" Type="http://schemas.openxmlformats.org/officeDocument/2006/relationships/image" Target="../media/image58.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7.xml"/><Relationship Id="rId3" Type="http://schemas.openxmlformats.org/officeDocument/2006/relationships/image" Target="../media/image49.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8.xml"/><Relationship Id="rId3" Type="http://schemas.openxmlformats.org/officeDocument/2006/relationships/image" Target="../media/image60.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9.xml"/><Relationship Id="rId3" Type="http://schemas.openxmlformats.org/officeDocument/2006/relationships/slide" Target="/ppt/slides/slide90.xml"/><Relationship Id="rId4" Type="http://schemas.openxmlformats.org/officeDocument/2006/relationships/slide" Target="/ppt/slides/slide92.xml"/><Relationship Id="rId5" Type="http://schemas.openxmlformats.org/officeDocument/2006/relationships/slide" Target="/ppt/slides/slide95.xml"/><Relationship Id="rId6" Type="http://schemas.openxmlformats.org/officeDocument/2006/relationships/slide" Target="/ppt/slides/slide9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27.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0.xml"/><Relationship Id="rId3" Type="http://schemas.openxmlformats.org/officeDocument/2006/relationships/image" Target="../media/image5.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1.xml"/><Relationship Id="rId3" Type="http://schemas.openxmlformats.org/officeDocument/2006/relationships/image" Target="../media/image45.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3.xml"/><Relationship Id="rId3" Type="http://schemas.openxmlformats.org/officeDocument/2006/relationships/image" Target="../media/image52.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4.xml"/><Relationship Id="rId3" Type="http://schemas.openxmlformats.org/officeDocument/2006/relationships/image" Target="../media/image47.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6.xml"/><Relationship Id="rId3" Type="http://schemas.openxmlformats.org/officeDocument/2006/relationships/image" Target="../media/image55.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7.xml"/><Relationship Id="rId3" Type="http://schemas.openxmlformats.org/officeDocument/2006/relationships/image" Target="../media/image50.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8.xml"/><Relationship Id="rId3" Type="http://schemas.openxmlformats.org/officeDocument/2006/relationships/image" Target="../media/image48.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9.xml"/><Relationship Id="rId3"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pic>
        <p:nvPicPr>
          <p:cNvPr descr="Open Chromebook laptop computer" id="135" name="Google Shape;135;p17"/>
          <p:cNvPicPr preferRelativeResize="0"/>
          <p:nvPr/>
        </p:nvPicPr>
        <p:blipFill rotWithShape="1">
          <a:blip r:embed="rId3">
            <a:alphaModFix/>
          </a:blip>
          <a:srcRect b="0" l="0" r="3344" t="0"/>
          <a:stretch/>
        </p:blipFill>
        <p:spPr>
          <a:xfrm>
            <a:off x="4606900" y="1399750"/>
            <a:ext cx="4537098" cy="2822399"/>
          </a:xfrm>
          <a:prstGeom prst="rect">
            <a:avLst/>
          </a:prstGeom>
          <a:noFill/>
          <a:ln>
            <a:noFill/>
          </a:ln>
        </p:spPr>
      </p:pic>
      <p:pic>
        <p:nvPicPr>
          <p:cNvPr descr="Component Detail" id="136" name="Google Shape;136;p17"/>
          <p:cNvPicPr preferRelativeResize="0"/>
          <p:nvPr/>
        </p:nvPicPr>
        <p:blipFill rotWithShape="1">
          <a:blip r:embed="rId4">
            <a:alphaModFix/>
          </a:blip>
          <a:srcRect b="20500" l="0" r="0" t="3655"/>
          <a:stretch/>
        </p:blipFill>
        <p:spPr>
          <a:xfrm>
            <a:off x="5181200" y="1645500"/>
            <a:ext cx="3471224" cy="1974601"/>
          </a:xfrm>
          <a:prstGeom prst="rect">
            <a:avLst/>
          </a:prstGeom>
          <a:noFill/>
          <a:ln>
            <a:noFill/>
          </a:ln>
        </p:spPr>
      </p:pic>
      <p:pic>
        <p:nvPicPr>
          <p:cNvPr descr="Portrait-oriented black smaptphone" id="137" name="Google Shape;137;p17"/>
          <p:cNvPicPr preferRelativeResize="0"/>
          <p:nvPr/>
        </p:nvPicPr>
        <p:blipFill rotWithShape="1">
          <a:blip r:embed="rId5">
            <a:alphaModFix/>
          </a:blip>
          <a:srcRect b="0" l="0" r="19980" t="0"/>
          <a:stretch/>
        </p:blipFill>
        <p:spPr>
          <a:xfrm>
            <a:off x="8220926" y="2149750"/>
            <a:ext cx="923075" cy="2265601"/>
          </a:xfrm>
          <a:prstGeom prst="rect">
            <a:avLst/>
          </a:prstGeom>
          <a:noFill/>
          <a:ln>
            <a:noFill/>
          </a:ln>
          <a:effectLst>
            <a:reflection blurRad="0" dir="0" dist="0" endA="0" endPos="4000" fadeDir="5400012" kx="0" rotWithShape="0" algn="bl" stA="20000" stPos="0" sy="-100000" ky="0"/>
          </a:effectLst>
        </p:spPr>
      </p:pic>
      <p:sp>
        <p:nvSpPr>
          <p:cNvPr id="138" name="Google Shape;138;p17"/>
          <p:cNvSpPr txBox="1"/>
          <p:nvPr>
            <p:ph type="ctrTitle"/>
          </p:nvPr>
        </p:nvSpPr>
        <p:spPr>
          <a:xfrm>
            <a:off x="394069" y="1627250"/>
            <a:ext cx="4325100" cy="115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700"/>
              <a:t>Quantum Machine Learning </a:t>
            </a:r>
            <a:endParaRPr sz="3700"/>
          </a:p>
        </p:txBody>
      </p:sp>
      <p:sp>
        <p:nvSpPr>
          <p:cNvPr id="139" name="Google Shape;139;p17"/>
          <p:cNvSpPr txBox="1"/>
          <p:nvPr>
            <p:ph idx="1" type="subTitle"/>
          </p:nvPr>
        </p:nvSpPr>
        <p:spPr>
          <a:xfrm>
            <a:off x="416900" y="2834625"/>
            <a:ext cx="3471300" cy="82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100">
                <a:solidFill>
                  <a:schemeClr val="dk2"/>
                </a:solidFill>
                <a:latin typeface="Raleway"/>
                <a:ea typeface="Raleway"/>
                <a:cs typeface="Raleway"/>
                <a:sym typeface="Raleway"/>
              </a:rPr>
              <a:t>An Introduction to Quantum - Powered AI</a:t>
            </a:r>
            <a:endParaRPr sz="300"/>
          </a:p>
        </p:txBody>
      </p:sp>
      <p:pic>
        <p:nvPicPr>
          <p:cNvPr descr="Mobile View" id="140" name="Google Shape;140;p17"/>
          <p:cNvPicPr preferRelativeResize="0"/>
          <p:nvPr/>
        </p:nvPicPr>
        <p:blipFill rotWithShape="1">
          <a:blip r:embed="rId6">
            <a:alphaModFix/>
          </a:blip>
          <a:srcRect b="16352" l="-384" r="23473" t="0"/>
          <a:stretch/>
        </p:blipFill>
        <p:spPr>
          <a:xfrm>
            <a:off x="8271300" y="2337575"/>
            <a:ext cx="872700" cy="183757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pic>
        <p:nvPicPr>
          <p:cNvPr id="194" name="Google Shape;194;p26"/>
          <p:cNvPicPr preferRelativeResize="0"/>
          <p:nvPr/>
        </p:nvPicPr>
        <p:blipFill>
          <a:blip r:embed="rId3">
            <a:alphaModFix/>
          </a:blip>
          <a:stretch>
            <a:fillRect/>
          </a:stretch>
        </p:blipFill>
        <p:spPr>
          <a:xfrm>
            <a:off x="0" y="0"/>
            <a:ext cx="9144003" cy="5143500"/>
          </a:xfrm>
          <a:prstGeom prst="rect">
            <a:avLst/>
          </a:prstGeom>
          <a:noFill/>
          <a:ln>
            <a:noFill/>
          </a:ln>
        </p:spPr>
      </p:pic>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5" name="Shape 745"/>
        <p:cNvGrpSpPr/>
        <p:nvPr/>
      </p:nvGrpSpPr>
      <p:grpSpPr>
        <a:xfrm>
          <a:off x="0" y="0"/>
          <a:ext cx="0" cy="0"/>
          <a:chOff x="0" y="0"/>
          <a:chExt cx="0" cy="0"/>
        </a:xfrm>
      </p:grpSpPr>
      <p:pic>
        <p:nvPicPr>
          <p:cNvPr id="746" name="Google Shape;746;p116" title="Screenshot 2025-06-08 183345.png"/>
          <p:cNvPicPr preferRelativeResize="0"/>
          <p:nvPr/>
        </p:nvPicPr>
        <p:blipFill>
          <a:blip r:embed="rId3">
            <a:alphaModFix/>
          </a:blip>
          <a:stretch>
            <a:fillRect/>
          </a:stretch>
        </p:blipFill>
        <p:spPr>
          <a:xfrm>
            <a:off x="0" y="152400"/>
            <a:ext cx="9067575" cy="4991100"/>
          </a:xfrm>
          <a:prstGeom prst="rect">
            <a:avLst/>
          </a:prstGeom>
          <a:noFill/>
          <a:ln>
            <a:noFill/>
          </a:ln>
        </p:spPr>
      </p:pic>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0" name="Shape 750"/>
        <p:cNvGrpSpPr/>
        <p:nvPr/>
      </p:nvGrpSpPr>
      <p:grpSpPr>
        <a:xfrm>
          <a:off x="0" y="0"/>
          <a:ext cx="0" cy="0"/>
          <a:chOff x="0" y="0"/>
          <a:chExt cx="0" cy="0"/>
        </a:xfrm>
      </p:grpSpPr>
      <p:sp>
        <p:nvSpPr>
          <p:cNvPr id="751" name="Google Shape;751;p117"/>
          <p:cNvSpPr txBox="1"/>
          <p:nvPr/>
        </p:nvSpPr>
        <p:spPr>
          <a:xfrm>
            <a:off x="1157175" y="2046700"/>
            <a:ext cx="3314100" cy="203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300">
              <a:solidFill>
                <a:schemeClr val="accent1"/>
              </a:solidFill>
              <a:latin typeface="Lato"/>
              <a:ea typeface="Lato"/>
              <a:cs typeface="Lato"/>
              <a:sym typeface="Lato"/>
            </a:endParaRPr>
          </a:p>
        </p:txBody>
      </p:sp>
      <p:sp>
        <p:nvSpPr>
          <p:cNvPr id="752" name="Google Shape;752;p117"/>
          <p:cNvSpPr txBox="1"/>
          <p:nvPr>
            <p:ph type="title"/>
          </p:nvPr>
        </p:nvSpPr>
        <p:spPr>
          <a:xfrm>
            <a:off x="727650" y="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Result Plot</a:t>
            </a:r>
            <a:endParaRPr/>
          </a:p>
        </p:txBody>
      </p:sp>
      <p:pic>
        <p:nvPicPr>
          <p:cNvPr id="753" name="Google Shape;753;p117" title="download.png"/>
          <p:cNvPicPr preferRelativeResize="0"/>
          <p:nvPr/>
        </p:nvPicPr>
        <p:blipFill>
          <a:blip r:embed="rId3">
            <a:alphaModFix/>
          </a:blip>
          <a:stretch>
            <a:fillRect/>
          </a:stretch>
        </p:blipFill>
        <p:spPr>
          <a:xfrm>
            <a:off x="473550" y="896225"/>
            <a:ext cx="8233475" cy="4098799"/>
          </a:xfrm>
          <a:prstGeom prst="rect">
            <a:avLst/>
          </a:prstGeom>
          <a:noFill/>
          <a:ln>
            <a:noFill/>
          </a:ln>
        </p:spPr>
      </p:pic>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757" name="Shape 757"/>
        <p:cNvGrpSpPr/>
        <p:nvPr/>
      </p:nvGrpSpPr>
      <p:grpSpPr>
        <a:xfrm>
          <a:off x="0" y="0"/>
          <a:ext cx="0" cy="0"/>
          <a:chOff x="0" y="0"/>
          <a:chExt cx="0" cy="0"/>
        </a:xfrm>
      </p:grpSpPr>
      <p:sp>
        <p:nvSpPr>
          <p:cNvPr id="758" name="Google Shape;758;p118"/>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Future of QML</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759" name="Google Shape;759;p118"/>
          <p:cNvPicPr preferRelativeResize="0"/>
          <p:nvPr/>
        </p:nvPicPr>
        <p:blipFill>
          <a:blip r:embed="rId3">
            <a:alphaModFix/>
          </a:blip>
          <a:stretch>
            <a:fillRect/>
          </a:stretch>
        </p:blipFill>
        <p:spPr>
          <a:xfrm>
            <a:off x="5322950" y="1322450"/>
            <a:ext cx="3821051" cy="3821051"/>
          </a:xfrm>
          <a:prstGeom prst="rect">
            <a:avLst/>
          </a:prstGeom>
          <a:noFill/>
          <a:ln>
            <a:noFill/>
          </a:ln>
        </p:spPr>
      </p:pic>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3" name="Shape 763"/>
        <p:cNvGrpSpPr/>
        <p:nvPr/>
      </p:nvGrpSpPr>
      <p:grpSpPr>
        <a:xfrm>
          <a:off x="0" y="0"/>
          <a:ext cx="0" cy="0"/>
          <a:chOff x="0" y="0"/>
          <a:chExt cx="0" cy="0"/>
        </a:xfrm>
      </p:grpSpPr>
      <p:sp>
        <p:nvSpPr>
          <p:cNvPr id="764" name="Google Shape;764;p119"/>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Toward fault-tolerant quantum learning</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765" name="Google Shape;765;p119"/>
          <p:cNvSpPr txBox="1"/>
          <p:nvPr>
            <p:ph idx="2" type="body"/>
          </p:nvPr>
        </p:nvSpPr>
        <p:spPr>
          <a:xfrm>
            <a:off x="5174225" y="538350"/>
            <a:ext cx="3374400" cy="33825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a:solidFill>
                  <a:srgbClr val="000000"/>
                </a:solidFill>
              </a:rPr>
              <a:t>"Toward Fault-Tolerant Quantum Learning"</a:t>
            </a:r>
            <a:r>
              <a:rPr lang="en">
                <a:solidFill>
                  <a:srgbClr val="000000"/>
                </a:solidFill>
              </a:rPr>
              <a:t> refers to developing quantum machine learning (QML) algorithms and systems that remain accurate and reliable even in the presence of noise and errors, which are common in current quantum computers.</a:t>
            </a:r>
            <a:endParaRPr>
              <a:solidFill>
                <a:srgbClr val="000000"/>
              </a:solidFill>
            </a:endParaRPr>
          </a:p>
          <a:p>
            <a:pPr indent="0" lvl="0" marL="0" rtl="0" algn="l">
              <a:lnSpc>
                <a:spcPct val="150000"/>
              </a:lnSpc>
              <a:spcBef>
                <a:spcPts val="1600"/>
              </a:spcBef>
              <a:spcAft>
                <a:spcPts val="1600"/>
              </a:spcAft>
              <a:buNone/>
            </a:pPr>
            <a:r>
              <a:rPr lang="en">
                <a:solidFill>
                  <a:srgbClr val="000000"/>
                </a:solidFill>
              </a:rPr>
              <a:t>It focuses on designing quantum learning algorithms that are robust against </a:t>
            </a:r>
            <a:r>
              <a:rPr b="1" lang="en">
                <a:solidFill>
                  <a:srgbClr val="000000"/>
                </a:solidFill>
              </a:rPr>
              <a:t>errors</a:t>
            </a:r>
            <a:r>
              <a:rPr lang="en">
                <a:solidFill>
                  <a:srgbClr val="000000"/>
                </a:solidFill>
              </a:rPr>
              <a:t> using techniques like quantum error correction, noise</a:t>
            </a:r>
            <a:r>
              <a:rPr b="1" lang="en">
                <a:solidFill>
                  <a:srgbClr val="000000"/>
                </a:solidFill>
              </a:rPr>
              <a:t>-</a:t>
            </a:r>
            <a:r>
              <a:rPr lang="en">
                <a:solidFill>
                  <a:srgbClr val="000000"/>
                </a:solidFill>
              </a:rPr>
              <a:t>resilient</a:t>
            </a:r>
            <a:r>
              <a:rPr b="1" lang="en">
                <a:solidFill>
                  <a:srgbClr val="000000"/>
                </a:solidFill>
              </a:rPr>
              <a:t> </a:t>
            </a:r>
            <a:r>
              <a:rPr lang="en">
                <a:solidFill>
                  <a:srgbClr val="000000"/>
                </a:solidFill>
              </a:rPr>
              <a:t>circuits, and fault</a:t>
            </a:r>
            <a:r>
              <a:rPr b="1" lang="en">
                <a:solidFill>
                  <a:srgbClr val="000000"/>
                </a:solidFill>
              </a:rPr>
              <a:t>-</a:t>
            </a:r>
            <a:r>
              <a:rPr lang="en">
                <a:solidFill>
                  <a:srgbClr val="000000"/>
                </a:solidFill>
              </a:rPr>
              <a:t>tolerant</a:t>
            </a:r>
            <a:r>
              <a:rPr b="1" lang="en">
                <a:solidFill>
                  <a:srgbClr val="000000"/>
                </a:solidFill>
              </a:rPr>
              <a:t> </a:t>
            </a:r>
            <a:r>
              <a:rPr lang="en">
                <a:solidFill>
                  <a:srgbClr val="000000"/>
                </a:solidFill>
              </a:rPr>
              <a:t>architectures, so they can work effectively on near-term and future quantum devices.</a:t>
            </a:r>
            <a:endParaRPr>
              <a:solidFill>
                <a:srgbClr val="000000"/>
              </a:solidFill>
            </a:endParaRP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9" name="Shape 769"/>
        <p:cNvGrpSpPr/>
        <p:nvPr/>
      </p:nvGrpSpPr>
      <p:grpSpPr>
        <a:xfrm>
          <a:off x="0" y="0"/>
          <a:ext cx="0" cy="0"/>
          <a:chOff x="0" y="0"/>
          <a:chExt cx="0" cy="0"/>
        </a:xfrm>
      </p:grpSpPr>
      <p:sp>
        <p:nvSpPr>
          <p:cNvPr id="770" name="Google Shape;770;p120"/>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Research areas: explainability, scaling</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771" name="Google Shape;771;p120"/>
          <p:cNvSpPr txBox="1"/>
          <p:nvPr>
            <p:ph idx="2" type="body"/>
          </p:nvPr>
        </p:nvSpPr>
        <p:spPr>
          <a:xfrm>
            <a:off x="5174225" y="743025"/>
            <a:ext cx="3584100" cy="3025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a:solidFill>
                  <a:srgbClr val="000000"/>
                </a:solidFill>
              </a:rPr>
              <a:t>Explainability</a:t>
            </a:r>
            <a:r>
              <a:rPr lang="en">
                <a:solidFill>
                  <a:srgbClr val="000000"/>
                </a:solidFill>
              </a:rPr>
              <a:t>:</a:t>
            </a:r>
            <a:endParaRPr>
              <a:solidFill>
                <a:srgbClr val="000000"/>
              </a:solidFill>
            </a:endParaRPr>
          </a:p>
          <a:p>
            <a:pPr indent="0" lvl="0" marL="0" rtl="0" algn="l">
              <a:lnSpc>
                <a:spcPct val="115000"/>
              </a:lnSpc>
              <a:spcBef>
                <a:spcPts val="1600"/>
              </a:spcBef>
              <a:spcAft>
                <a:spcPts val="0"/>
              </a:spcAft>
              <a:buNone/>
            </a:pPr>
            <a:r>
              <a:rPr lang="en">
                <a:solidFill>
                  <a:srgbClr val="000000"/>
                </a:solidFill>
              </a:rPr>
              <a:t>Focuses on making quantum algorithms, especially quantum machine learning, understandable </a:t>
            </a:r>
            <a:r>
              <a:rPr b="1" lang="en">
                <a:solidFill>
                  <a:srgbClr val="000000"/>
                </a:solidFill>
              </a:rPr>
              <a:t>to </a:t>
            </a:r>
            <a:r>
              <a:rPr lang="en">
                <a:solidFill>
                  <a:srgbClr val="000000"/>
                </a:solidFill>
              </a:rPr>
              <a:t>humans—explaining how and why a quantum model reaches a decision or prediction.</a:t>
            </a:r>
            <a:endParaRPr>
              <a:solidFill>
                <a:srgbClr val="000000"/>
              </a:solidFill>
            </a:endParaRPr>
          </a:p>
          <a:p>
            <a:pPr indent="0" lvl="0" marL="0" rtl="0" algn="l">
              <a:lnSpc>
                <a:spcPct val="115000"/>
              </a:lnSpc>
              <a:spcBef>
                <a:spcPts val="1600"/>
              </a:spcBef>
              <a:spcAft>
                <a:spcPts val="0"/>
              </a:spcAft>
              <a:buNone/>
            </a:pPr>
            <a:r>
              <a:rPr b="1" lang="en">
                <a:solidFill>
                  <a:srgbClr val="000000"/>
                </a:solidFill>
              </a:rPr>
              <a:t>Scaling</a:t>
            </a:r>
            <a:r>
              <a:rPr lang="en">
                <a:solidFill>
                  <a:srgbClr val="000000"/>
                </a:solidFill>
              </a:rPr>
              <a:t>:</a:t>
            </a:r>
            <a:endParaRPr>
              <a:solidFill>
                <a:srgbClr val="000000"/>
              </a:solidFill>
            </a:endParaRPr>
          </a:p>
          <a:p>
            <a:pPr indent="0" lvl="0" marL="0" rtl="0" algn="l">
              <a:lnSpc>
                <a:spcPct val="115000"/>
              </a:lnSpc>
              <a:spcBef>
                <a:spcPts val="1600"/>
              </a:spcBef>
              <a:spcAft>
                <a:spcPts val="1600"/>
              </a:spcAft>
              <a:buNone/>
            </a:pPr>
            <a:r>
              <a:rPr lang="en">
                <a:solidFill>
                  <a:srgbClr val="000000"/>
                </a:solidFill>
              </a:rPr>
              <a:t>Involves developing hardware and algorithms that can grow to handle larger</a:t>
            </a:r>
            <a:r>
              <a:rPr b="1" lang="en">
                <a:solidFill>
                  <a:srgbClr val="000000"/>
                </a:solidFill>
              </a:rPr>
              <a:t>, </a:t>
            </a:r>
            <a:r>
              <a:rPr lang="en">
                <a:solidFill>
                  <a:srgbClr val="000000"/>
                </a:solidFill>
              </a:rPr>
              <a:t>more complex problems, including increasing qubit count, reducing error rates, and improving quantum circuit efficiency to make quantum computing practical at scale</a:t>
            </a:r>
            <a:r>
              <a:rPr lang="en">
                <a:solidFill>
                  <a:srgbClr val="000000"/>
                </a:solidFill>
                <a:latin typeface="Arial"/>
                <a:ea typeface="Arial"/>
                <a:cs typeface="Arial"/>
                <a:sym typeface="Arial"/>
              </a:rPr>
              <a:t>.</a:t>
            </a:r>
            <a:endParaRPr>
              <a:solidFill>
                <a:srgbClr val="000000"/>
              </a:solidFill>
              <a:latin typeface="Arial"/>
              <a:ea typeface="Arial"/>
              <a:cs typeface="Arial"/>
              <a:sym typeface="Arial"/>
            </a:endParaRP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775" name="Shape 775"/>
        <p:cNvGrpSpPr/>
        <p:nvPr/>
      </p:nvGrpSpPr>
      <p:grpSpPr>
        <a:xfrm>
          <a:off x="0" y="0"/>
          <a:ext cx="0" cy="0"/>
          <a:chOff x="0" y="0"/>
          <a:chExt cx="0" cy="0"/>
        </a:xfrm>
      </p:grpSpPr>
      <p:sp>
        <p:nvSpPr>
          <p:cNvPr id="776" name="Google Shape;776;p121"/>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Visual: Roadmap For QML(2025 - 2030)</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777" name="Google Shape;777;p121"/>
          <p:cNvPicPr preferRelativeResize="0"/>
          <p:nvPr/>
        </p:nvPicPr>
        <p:blipFill>
          <a:blip r:embed="rId3">
            <a:alphaModFix/>
          </a:blip>
          <a:stretch>
            <a:fillRect/>
          </a:stretch>
        </p:blipFill>
        <p:spPr>
          <a:xfrm>
            <a:off x="5322950" y="1322450"/>
            <a:ext cx="3821051" cy="3821051"/>
          </a:xfrm>
          <a:prstGeom prst="rect">
            <a:avLst/>
          </a:prstGeom>
          <a:noFill/>
          <a:ln>
            <a:noFill/>
          </a:ln>
        </p:spPr>
      </p:pic>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1" name="Shape 781"/>
        <p:cNvGrpSpPr/>
        <p:nvPr/>
      </p:nvGrpSpPr>
      <p:grpSpPr>
        <a:xfrm>
          <a:off x="0" y="0"/>
          <a:ext cx="0" cy="0"/>
          <a:chOff x="0" y="0"/>
          <a:chExt cx="0" cy="0"/>
        </a:xfrm>
      </p:grpSpPr>
      <p:pic>
        <p:nvPicPr>
          <p:cNvPr id="782" name="Google Shape;782;p122" title="Screenshot (105).png"/>
          <p:cNvPicPr preferRelativeResize="0"/>
          <p:nvPr/>
        </p:nvPicPr>
        <p:blipFill rotWithShape="1">
          <a:blip r:embed="rId3">
            <a:alphaModFix/>
          </a:blip>
          <a:srcRect b="6838" l="2608" r="3556" t="16755"/>
          <a:stretch/>
        </p:blipFill>
        <p:spPr>
          <a:xfrm>
            <a:off x="0" y="0"/>
            <a:ext cx="9144000" cy="5143500"/>
          </a:xfrm>
          <a:prstGeom prst="rect">
            <a:avLst/>
          </a:prstGeom>
          <a:noFill/>
          <a:ln>
            <a:noFill/>
          </a:ln>
        </p:spPr>
      </p:pic>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6" name="Shape 786"/>
        <p:cNvGrpSpPr/>
        <p:nvPr/>
      </p:nvGrpSpPr>
      <p:grpSpPr>
        <a:xfrm>
          <a:off x="0" y="0"/>
          <a:ext cx="0" cy="0"/>
          <a:chOff x="0" y="0"/>
          <a:chExt cx="0" cy="0"/>
        </a:xfrm>
      </p:grpSpPr>
      <p:pic>
        <p:nvPicPr>
          <p:cNvPr id="787" name="Google Shape;787;p123" title="Screenshot (106).png"/>
          <p:cNvPicPr preferRelativeResize="0"/>
          <p:nvPr/>
        </p:nvPicPr>
        <p:blipFill rotWithShape="1">
          <a:blip r:embed="rId3">
            <a:alphaModFix/>
          </a:blip>
          <a:srcRect b="6484" l="2608" r="3556" t="17855"/>
          <a:stretch/>
        </p:blipFill>
        <p:spPr>
          <a:xfrm>
            <a:off x="0" y="0"/>
            <a:ext cx="9144000" cy="5143500"/>
          </a:xfrm>
          <a:prstGeom prst="rect">
            <a:avLst/>
          </a:prstGeom>
          <a:noFill/>
          <a:ln>
            <a:noFill/>
          </a:ln>
        </p:spPr>
      </p:pic>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1" name="Shape 791"/>
        <p:cNvGrpSpPr/>
        <p:nvPr/>
      </p:nvGrpSpPr>
      <p:grpSpPr>
        <a:xfrm>
          <a:off x="0" y="0"/>
          <a:ext cx="0" cy="0"/>
          <a:chOff x="0" y="0"/>
          <a:chExt cx="0" cy="0"/>
        </a:xfrm>
      </p:grpSpPr>
      <p:pic>
        <p:nvPicPr>
          <p:cNvPr id="792" name="Google Shape;792;p124" title="Screenshot (108).png"/>
          <p:cNvPicPr preferRelativeResize="0"/>
          <p:nvPr/>
        </p:nvPicPr>
        <p:blipFill rotWithShape="1">
          <a:blip r:embed="rId3">
            <a:alphaModFix/>
          </a:blip>
          <a:srcRect b="6412" l="2505" r="3306" t="16788"/>
          <a:stretch/>
        </p:blipFill>
        <p:spPr>
          <a:xfrm>
            <a:off x="0" y="0"/>
            <a:ext cx="9144000" cy="5143500"/>
          </a:xfrm>
          <a:prstGeom prst="rect">
            <a:avLst/>
          </a:prstGeom>
          <a:noFill/>
          <a:ln>
            <a:noFill/>
          </a:ln>
        </p:spPr>
      </p:pic>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6" name="Shape 796"/>
        <p:cNvGrpSpPr/>
        <p:nvPr/>
      </p:nvGrpSpPr>
      <p:grpSpPr>
        <a:xfrm>
          <a:off x="0" y="0"/>
          <a:ext cx="0" cy="0"/>
          <a:chOff x="0" y="0"/>
          <a:chExt cx="0" cy="0"/>
        </a:xfrm>
      </p:grpSpPr>
      <p:pic>
        <p:nvPicPr>
          <p:cNvPr id="797" name="Google Shape;797;p125" title="Screenshot (109).png"/>
          <p:cNvPicPr preferRelativeResize="0"/>
          <p:nvPr/>
        </p:nvPicPr>
        <p:blipFill rotWithShape="1">
          <a:blip r:embed="rId3">
            <a:alphaModFix/>
          </a:blip>
          <a:srcRect b="7500" l="2794" r="3747" t="16424"/>
          <a:stretch/>
        </p:blipFill>
        <p:spPr>
          <a:xfrm>
            <a:off x="0" y="0"/>
            <a:ext cx="9144000" cy="51435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98" name="Shape 198"/>
        <p:cNvGrpSpPr/>
        <p:nvPr/>
      </p:nvGrpSpPr>
      <p:grpSpPr>
        <a:xfrm>
          <a:off x="0" y="0"/>
          <a:ext cx="0" cy="0"/>
          <a:chOff x="0" y="0"/>
          <a:chExt cx="0" cy="0"/>
        </a:xfrm>
      </p:grpSpPr>
      <p:sp>
        <p:nvSpPr>
          <p:cNvPr id="199" name="Google Shape;199;p27"/>
          <p:cNvSpPr txBox="1"/>
          <p:nvPr>
            <p:ph type="title"/>
          </p:nvPr>
        </p:nvSpPr>
        <p:spPr>
          <a:xfrm>
            <a:off x="729450" y="1322450"/>
            <a:ext cx="7688400" cy="65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Quantum Computing Fundamentals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200" name="Google Shape;200;p27"/>
          <p:cNvPicPr preferRelativeResize="0"/>
          <p:nvPr/>
        </p:nvPicPr>
        <p:blipFill>
          <a:blip r:embed="rId3">
            <a:alphaModFix/>
          </a:blip>
          <a:stretch>
            <a:fillRect/>
          </a:stretch>
        </p:blipFill>
        <p:spPr>
          <a:xfrm>
            <a:off x="5322950" y="1322450"/>
            <a:ext cx="3821051" cy="3821051"/>
          </a:xfrm>
          <a:prstGeom prst="rect">
            <a:avLst/>
          </a:prstGeom>
          <a:noFill/>
          <a:ln>
            <a:noFill/>
          </a:ln>
        </p:spPr>
      </p:pic>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1" name="Shape 801"/>
        <p:cNvGrpSpPr/>
        <p:nvPr/>
      </p:nvGrpSpPr>
      <p:grpSpPr>
        <a:xfrm>
          <a:off x="0" y="0"/>
          <a:ext cx="0" cy="0"/>
          <a:chOff x="0" y="0"/>
          <a:chExt cx="0" cy="0"/>
        </a:xfrm>
      </p:grpSpPr>
      <p:pic>
        <p:nvPicPr>
          <p:cNvPr id="802" name="Google Shape;802;p126" title="Screenshot (110).png"/>
          <p:cNvPicPr preferRelativeResize="0"/>
          <p:nvPr/>
        </p:nvPicPr>
        <p:blipFill rotWithShape="1">
          <a:blip r:embed="rId3">
            <a:alphaModFix/>
          </a:blip>
          <a:srcRect b="6499" l="2607" r="3925" t="16760"/>
          <a:stretch/>
        </p:blipFill>
        <p:spPr>
          <a:xfrm>
            <a:off x="0" y="0"/>
            <a:ext cx="9144000" cy="5143500"/>
          </a:xfrm>
          <a:prstGeom prst="rect">
            <a:avLst/>
          </a:prstGeom>
          <a:noFill/>
          <a:ln>
            <a:noFill/>
          </a:ln>
        </p:spPr>
      </p:pic>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6" name="Shape 806"/>
        <p:cNvGrpSpPr/>
        <p:nvPr/>
      </p:nvGrpSpPr>
      <p:grpSpPr>
        <a:xfrm>
          <a:off x="0" y="0"/>
          <a:ext cx="0" cy="0"/>
          <a:chOff x="0" y="0"/>
          <a:chExt cx="0" cy="0"/>
        </a:xfrm>
      </p:grpSpPr>
      <p:sp>
        <p:nvSpPr>
          <p:cNvPr id="807" name="Google Shape;807;p127"/>
          <p:cNvSpPr txBox="1"/>
          <p:nvPr>
            <p:ph type="title"/>
          </p:nvPr>
        </p:nvSpPr>
        <p:spPr>
          <a:xfrm>
            <a:off x="729450" y="1318650"/>
            <a:ext cx="45336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References</a:t>
            </a:r>
            <a:endParaRPr/>
          </a:p>
        </p:txBody>
      </p:sp>
      <p:sp>
        <p:nvSpPr>
          <p:cNvPr id="808" name="Google Shape;808;p12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3"/>
              </a:rPr>
              <a:t> Peter Wittek, "Quantum Machine Learning"</a:t>
            </a:r>
            <a:endParaRPr>
              <a:solidFill>
                <a:schemeClr val="accent5"/>
              </a:solidFill>
            </a:endParaRPr>
          </a:p>
          <a:p>
            <a:pPr indent="0" lvl="0" marL="0" rtl="0" algn="l">
              <a:spcBef>
                <a:spcPts val="1000"/>
              </a:spcBef>
              <a:spcAft>
                <a:spcPts val="0"/>
              </a:spcAft>
              <a:buNone/>
            </a:pPr>
            <a:r>
              <a:rPr lang="en" u="sng">
                <a:solidFill>
                  <a:schemeClr val="hlink"/>
                </a:solidFill>
                <a:hlinkClick r:id="rId4"/>
              </a:rPr>
              <a:t>Schuld &amp; Petruccione, "Supervised Learning with Quantum Computers"</a:t>
            </a:r>
            <a:endParaRPr>
              <a:solidFill>
                <a:schemeClr val="accent5"/>
              </a:solidFill>
            </a:endParaRPr>
          </a:p>
          <a:p>
            <a:pPr indent="0" lvl="0" marL="0" rtl="0" algn="l">
              <a:spcBef>
                <a:spcPts val="1000"/>
              </a:spcBef>
              <a:spcAft>
                <a:spcPts val="0"/>
              </a:spcAft>
              <a:buNone/>
            </a:pPr>
            <a:r>
              <a:rPr lang="en" u="sng">
                <a:solidFill>
                  <a:schemeClr val="hlink"/>
                </a:solidFill>
                <a:hlinkClick r:id="rId5"/>
              </a:rPr>
              <a:t>IBM Qiskit Tutorials</a:t>
            </a:r>
            <a:endParaRPr>
              <a:solidFill>
                <a:schemeClr val="accent5"/>
              </a:solidFill>
            </a:endParaRPr>
          </a:p>
          <a:p>
            <a:pPr indent="0" lvl="0" marL="0" rtl="0" algn="l">
              <a:spcBef>
                <a:spcPts val="1000"/>
              </a:spcBef>
              <a:spcAft>
                <a:spcPts val="1000"/>
              </a:spcAft>
              <a:buNone/>
            </a:pPr>
            <a:r>
              <a:rPr lang="en" u="sng">
                <a:solidFill>
                  <a:schemeClr val="hlink"/>
                </a:solidFill>
                <a:hlinkClick r:id="rId6"/>
              </a:rPr>
              <a:t>arXiv : Top papers on Quantum Computing</a:t>
            </a:r>
            <a:endParaRPr>
              <a:solidFill>
                <a:schemeClr val="accent5"/>
              </a:solidFill>
            </a:endParaRPr>
          </a:p>
        </p:txBody>
      </p:sp>
      <p:pic>
        <p:nvPicPr>
          <p:cNvPr id="809" name="Google Shape;809;p127"/>
          <p:cNvPicPr preferRelativeResize="0"/>
          <p:nvPr/>
        </p:nvPicPr>
        <p:blipFill rotWithShape="1">
          <a:blip r:embed="rId7">
            <a:alphaModFix/>
          </a:blip>
          <a:srcRect b="39415" l="0" r="0" t="0"/>
          <a:stretch/>
        </p:blipFill>
        <p:spPr>
          <a:xfrm>
            <a:off x="0" y="3071624"/>
            <a:ext cx="9144000" cy="2071876"/>
          </a:xfrm>
          <a:prstGeom prst="rect">
            <a:avLst/>
          </a:prstGeom>
          <a:noFill/>
          <a:ln>
            <a:noFill/>
          </a:ln>
        </p:spPr>
      </p:pic>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3" name="Shape 813"/>
        <p:cNvGrpSpPr/>
        <p:nvPr/>
      </p:nvGrpSpPr>
      <p:grpSpPr>
        <a:xfrm>
          <a:off x="0" y="0"/>
          <a:ext cx="0" cy="0"/>
          <a:chOff x="0" y="0"/>
          <a:chExt cx="0" cy="0"/>
        </a:xfrm>
      </p:grpSpPr>
      <p:sp>
        <p:nvSpPr>
          <p:cNvPr id="814" name="Google Shape;814;p128"/>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Thank You!!</a:t>
            </a:r>
            <a:endParaRPr/>
          </a:p>
        </p:txBody>
      </p:sp>
      <p:pic>
        <p:nvPicPr>
          <p:cNvPr id="815" name="Google Shape;815;p128"/>
          <p:cNvPicPr preferRelativeResize="0"/>
          <p:nvPr/>
        </p:nvPicPr>
        <p:blipFill rotWithShape="1">
          <a:blip r:embed="rId3">
            <a:alphaModFix/>
          </a:blip>
          <a:srcRect b="0" l="0" r="69999" t="0"/>
          <a:stretch/>
        </p:blipFill>
        <p:spPr>
          <a:xfrm>
            <a:off x="6400800" y="916925"/>
            <a:ext cx="2743200" cy="3309650"/>
          </a:xfrm>
          <a:prstGeom prst="rect">
            <a:avLst/>
          </a:prstGeom>
          <a:noFill/>
          <a:ln>
            <a:noFill/>
          </a:ln>
        </p:spPr>
      </p:pic>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9" name="Shape 819"/>
        <p:cNvGrpSpPr/>
        <p:nvPr/>
      </p:nvGrpSpPr>
      <p:grpSpPr>
        <a:xfrm>
          <a:off x="0" y="0"/>
          <a:ext cx="0" cy="0"/>
          <a:chOff x="0" y="0"/>
          <a:chExt cx="0" cy="0"/>
        </a:xfrm>
      </p:grpSpPr>
      <p:sp>
        <p:nvSpPr>
          <p:cNvPr id="820" name="Google Shape;820;p129"/>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Questions</a:t>
            </a:r>
            <a:r>
              <a:rPr lang="en"/>
              <a:t>?</a:t>
            </a:r>
            <a:endParaRPr/>
          </a:p>
        </p:txBody>
      </p:sp>
      <p:pic>
        <p:nvPicPr>
          <p:cNvPr id="821" name="Google Shape;821;p129"/>
          <p:cNvPicPr preferRelativeResize="0"/>
          <p:nvPr/>
        </p:nvPicPr>
        <p:blipFill rotWithShape="1">
          <a:blip r:embed="rId3">
            <a:alphaModFix/>
          </a:blip>
          <a:srcRect b="0" l="0" r="56354" t="0"/>
          <a:stretch/>
        </p:blipFill>
        <p:spPr>
          <a:xfrm>
            <a:off x="5480805" y="0"/>
            <a:ext cx="3663201" cy="51435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28"/>
          <p:cNvSpPr txBox="1"/>
          <p:nvPr>
            <p:ph idx="2" type="body"/>
          </p:nvPr>
        </p:nvSpPr>
        <p:spPr>
          <a:xfrm>
            <a:off x="4686175" y="794550"/>
            <a:ext cx="4148700" cy="3338100"/>
          </a:xfrm>
          <a:prstGeom prst="rect">
            <a:avLst/>
          </a:prstGeom>
        </p:spPr>
        <p:txBody>
          <a:bodyPr anchorCtr="0" anchor="t" bIns="91425" lIns="91425" spcFirstLastPara="1" rIns="91425" wrap="square" tIns="91425">
            <a:noAutofit/>
          </a:bodyPr>
          <a:lstStyle/>
          <a:p>
            <a:pPr indent="-311150" lvl="2" marL="628650" rtl="0" algn="l">
              <a:spcBef>
                <a:spcPts val="0"/>
              </a:spcBef>
              <a:spcAft>
                <a:spcPts val="0"/>
              </a:spcAft>
              <a:buClr>
                <a:srgbClr val="000000"/>
              </a:buClr>
              <a:buSzPts val="1300"/>
              <a:buFont typeface="Arial"/>
              <a:buChar char="●"/>
            </a:pPr>
            <a:r>
              <a:rPr lang="en" sz="1300">
                <a:solidFill>
                  <a:srgbClr val="000000"/>
                </a:solidFill>
              </a:rPr>
              <a:t>Quantum computing is not just faster classical computing; it leverages the </a:t>
            </a:r>
            <a:r>
              <a:rPr b="1" lang="en" sz="1300">
                <a:solidFill>
                  <a:srgbClr val="000000"/>
                </a:solidFill>
              </a:rPr>
              <a:t>strange and counter-intuitive laws of quantum mechanics</a:t>
            </a:r>
            <a:r>
              <a:rPr lang="en" sz="1300">
                <a:solidFill>
                  <a:srgbClr val="000000"/>
                </a:solidFill>
              </a:rPr>
              <a:t> to perform calculations.</a:t>
            </a:r>
            <a:endParaRPr sz="1300">
              <a:solidFill>
                <a:srgbClr val="000000"/>
              </a:solidFill>
            </a:endParaRPr>
          </a:p>
          <a:p>
            <a:pPr indent="-311150" lvl="2" marL="628650" rtl="0" algn="l">
              <a:spcBef>
                <a:spcPts val="0"/>
              </a:spcBef>
              <a:spcAft>
                <a:spcPts val="0"/>
              </a:spcAft>
              <a:buClr>
                <a:srgbClr val="000000"/>
              </a:buClr>
              <a:buSzPts val="1300"/>
              <a:buChar char="●"/>
            </a:pPr>
            <a:r>
              <a:rPr lang="en" sz="1300">
                <a:solidFill>
                  <a:srgbClr val="000000"/>
                </a:solidFill>
              </a:rPr>
              <a:t>At the subatomic level, particles behave differently than macroscopic objects. They can exist in multiple places at once, be instantaneously linked, and their properties are probabilistic until measured.</a:t>
            </a:r>
            <a:endParaRPr sz="1300">
              <a:solidFill>
                <a:srgbClr val="000000"/>
              </a:solidFill>
            </a:endParaRPr>
          </a:p>
          <a:p>
            <a:pPr indent="-311150" lvl="2" marL="628650" rtl="0" algn="l">
              <a:spcBef>
                <a:spcPts val="0"/>
              </a:spcBef>
              <a:spcAft>
                <a:spcPts val="0"/>
              </a:spcAft>
              <a:buClr>
                <a:srgbClr val="000000"/>
              </a:buClr>
              <a:buSzPts val="1300"/>
              <a:buFont typeface="Arial"/>
              <a:buChar char="●"/>
            </a:pPr>
            <a:r>
              <a:rPr lang="en" sz="1300">
                <a:solidFill>
                  <a:srgbClr val="000000"/>
                </a:solidFill>
              </a:rPr>
              <a:t>These principles – </a:t>
            </a:r>
            <a:r>
              <a:rPr b="1" lang="en" sz="1300">
                <a:solidFill>
                  <a:srgbClr val="000000"/>
                </a:solidFill>
              </a:rPr>
              <a:t>superposition, entanglement, and interference</a:t>
            </a:r>
            <a:r>
              <a:rPr lang="en" sz="1300">
                <a:solidFill>
                  <a:srgbClr val="000000"/>
                </a:solidFill>
              </a:rPr>
              <a:t> – are the bedrock upon which quantum computers are built, enabling them to solve problems classically intractable.</a:t>
            </a:r>
            <a:endParaRPr sz="1300">
              <a:solidFill>
                <a:srgbClr val="000000"/>
              </a:solidFill>
            </a:endParaRPr>
          </a:p>
          <a:p>
            <a:pPr indent="-311150" lvl="2" marL="628650" rtl="0" algn="l">
              <a:spcBef>
                <a:spcPts val="0"/>
              </a:spcBef>
              <a:spcAft>
                <a:spcPts val="0"/>
              </a:spcAft>
              <a:buClr>
                <a:srgbClr val="000000"/>
              </a:buClr>
              <a:buSzPts val="1300"/>
              <a:buChar char="●"/>
            </a:pPr>
            <a:r>
              <a:rPr lang="en" sz="1300">
                <a:solidFill>
                  <a:srgbClr val="000000"/>
                </a:solidFill>
              </a:rPr>
              <a:t>Understanding these fundamental concepts is crucial for appreciating how QML operates.</a:t>
            </a:r>
            <a:endParaRPr sz="1300">
              <a:solidFill>
                <a:srgbClr val="000000"/>
              </a:solidFill>
            </a:endParaRPr>
          </a:p>
          <a:p>
            <a:pPr indent="-311150" lvl="0" marL="457200" rtl="0" algn="l">
              <a:spcBef>
                <a:spcPts val="0"/>
              </a:spcBef>
              <a:spcAft>
                <a:spcPts val="0"/>
              </a:spcAft>
              <a:buClr>
                <a:schemeClr val="lt1"/>
              </a:buClr>
              <a:buSzPts val="1300"/>
              <a:buChar char="●"/>
            </a:pPr>
            <a:r>
              <a:t/>
            </a:r>
            <a:endParaRPr b="1">
              <a:solidFill>
                <a:schemeClr val="lt1"/>
              </a:solidFill>
            </a:endParaRPr>
          </a:p>
        </p:txBody>
      </p:sp>
      <p:sp>
        <p:nvSpPr>
          <p:cNvPr id="206" name="Google Shape;206;p28"/>
          <p:cNvSpPr txBox="1"/>
          <p:nvPr>
            <p:ph type="title"/>
          </p:nvPr>
        </p:nvSpPr>
        <p:spPr>
          <a:xfrm>
            <a:off x="653800" y="1318650"/>
            <a:ext cx="4277100" cy="2104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rPr>
              <a:t>A Glimpse into Quantum Mechanics for Computing</a:t>
            </a:r>
            <a:endParaRPr b="0"/>
          </a:p>
        </p:txBody>
      </p:sp>
      <p:pic>
        <p:nvPicPr>
          <p:cNvPr id="207" name="Google Shape;207;p28"/>
          <p:cNvPicPr preferRelativeResize="0"/>
          <p:nvPr/>
        </p:nvPicPr>
        <p:blipFill>
          <a:blip r:embed="rId3">
            <a:alphaModFix/>
          </a:blip>
          <a:stretch>
            <a:fillRect/>
          </a:stretch>
        </p:blipFill>
        <p:spPr>
          <a:xfrm>
            <a:off x="363675" y="3159676"/>
            <a:ext cx="3839827" cy="168212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pic>
        <p:nvPicPr>
          <p:cNvPr id="212" name="Google Shape;212;p29"/>
          <p:cNvPicPr preferRelativeResize="0"/>
          <p:nvPr/>
        </p:nvPicPr>
        <p:blipFill>
          <a:blip r:embed="rId3">
            <a:alphaModFix/>
          </a:blip>
          <a:stretch>
            <a:fillRect/>
          </a:stretch>
        </p:blipFill>
        <p:spPr>
          <a:xfrm>
            <a:off x="-2255" y="0"/>
            <a:ext cx="9148518" cy="51435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30"/>
          <p:cNvSpPr txBox="1"/>
          <p:nvPr>
            <p:ph idx="2" type="body"/>
          </p:nvPr>
        </p:nvSpPr>
        <p:spPr>
          <a:xfrm>
            <a:off x="4695050" y="914400"/>
            <a:ext cx="4220400" cy="39072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Clr>
                <a:srgbClr val="000000"/>
              </a:buClr>
              <a:buSzPts val="1200"/>
              <a:buFont typeface="Arial"/>
              <a:buChar char="●"/>
            </a:pPr>
            <a:r>
              <a:rPr b="1" lang="en" sz="1200">
                <a:solidFill>
                  <a:srgbClr val="000000"/>
                </a:solidFill>
              </a:rPr>
              <a:t>Definition:</a:t>
            </a:r>
            <a:r>
              <a:rPr lang="en" sz="1200">
                <a:solidFill>
                  <a:srgbClr val="000000"/>
                </a:solidFill>
              </a:rPr>
              <a:t> It is the fundamental building block of quantum information, analogous to a classical bit.</a:t>
            </a:r>
            <a:endParaRPr sz="1200">
              <a:solidFill>
                <a:srgbClr val="000000"/>
              </a:solidFill>
            </a:endParaRPr>
          </a:p>
          <a:p>
            <a:pPr indent="-304800" lvl="0" marL="457200" rtl="0" algn="l">
              <a:spcBef>
                <a:spcPts val="0"/>
              </a:spcBef>
              <a:spcAft>
                <a:spcPts val="0"/>
              </a:spcAft>
              <a:buClr>
                <a:srgbClr val="000000"/>
              </a:buClr>
              <a:buSzPts val="1200"/>
              <a:buFont typeface="Arial"/>
              <a:buChar char="●"/>
            </a:pPr>
            <a:r>
              <a:rPr b="1" lang="en" sz="1200">
                <a:solidFill>
                  <a:srgbClr val="000000"/>
                </a:solidFill>
              </a:rPr>
              <a:t>Classical Bit:</a:t>
            </a:r>
            <a:r>
              <a:rPr lang="en" sz="1200">
                <a:solidFill>
                  <a:srgbClr val="000000"/>
                </a:solidFill>
              </a:rPr>
              <a:t> Can only exist in one of two definite states: 0 or 1. (Think of a light switch: either ON or OFF).</a:t>
            </a:r>
            <a:endParaRPr sz="1200">
              <a:solidFill>
                <a:srgbClr val="000000"/>
              </a:solidFill>
            </a:endParaRPr>
          </a:p>
          <a:p>
            <a:pPr indent="-304800" lvl="0" marL="457200" rtl="0" algn="l">
              <a:spcBef>
                <a:spcPts val="0"/>
              </a:spcBef>
              <a:spcAft>
                <a:spcPts val="0"/>
              </a:spcAft>
              <a:buClr>
                <a:srgbClr val="000000"/>
              </a:buClr>
              <a:buSzPts val="1200"/>
              <a:buChar char="●"/>
            </a:pPr>
            <a:r>
              <a:rPr b="1" lang="en" sz="1200">
                <a:solidFill>
                  <a:srgbClr val="000000"/>
                </a:solidFill>
              </a:rPr>
              <a:t>Qubit:</a:t>
            </a:r>
            <a:r>
              <a:rPr lang="en" sz="1200">
                <a:solidFill>
                  <a:srgbClr val="000000"/>
                </a:solidFill>
              </a:rPr>
              <a:t> Can be 0, 1, or a </a:t>
            </a:r>
            <a:r>
              <a:rPr b="1" lang="en" sz="1200">
                <a:solidFill>
                  <a:srgbClr val="000000"/>
                </a:solidFill>
              </a:rPr>
              <a:t>superposition of both simultaneously</a:t>
            </a:r>
            <a:r>
              <a:rPr lang="en" sz="1200">
                <a:solidFill>
                  <a:srgbClr val="000000"/>
                </a:solidFill>
              </a:rPr>
              <a:t>. This means it can exist in a linear combination of ∣0⟩ and ∣1⟩.</a:t>
            </a:r>
            <a:endParaRPr sz="1200">
              <a:solidFill>
                <a:srgbClr val="000000"/>
              </a:solidFill>
            </a:endParaRPr>
          </a:p>
          <a:p>
            <a:pPr indent="-304800" lvl="0" marL="457200" rtl="0" algn="l">
              <a:spcBef>
                <a:spcPts val="0"/>
              </a:spcBef>
              <a:spcAft>
                <a:spcPts val="0"/>
              </a:spcAft>
              <a:buClr>
                <a:srgbClr val="000000"/>
              </a:buClr>
              <a:buSzPts val="1200"/>
              <a:buChar char="●"/>
            </a:pPr>
            <a:r>
              <a:rPr lang="en" sz="1200">
                <a:solidFill>
                  <a:srgbClr val="000000"/>
                </a:solidFill>
              </a:rPr>
              <a:t>The state of a qubit is described by a complex probability amplitude for each basis state. When measured, the qubit collapses to either 0 or 1 with a certain probability.</a:t>
            </a:r>
            <a:endParaRPr sz="1200">
              <a:solidFill>
                <a:srgbClr val="000000"/>
              </a:solidFill>
            </a:endParaRPr>
          </a:p>
          <a:p>
            <a:pPr indent="-304800" lvl="0" marL="457200" rtl="0" algn="l">
              <a:spcBef>
                <a:spcPts val="0"/>
              </a:spcBef>
              <a:spcAft>
                <a:spcPts val="0"/>
              </a:spcAft>
              <a:buClr>
                <a:srgbClr val="000000"/>
              </a:buClr>
              <a:buSzPts val="1200"/>
              <a:buChar char="●"/>
            </a:pPr>
            <a:r>
              <a:rPr lang="en" sz="1200">
                <a:solidFill>
                  <a:srgbClr val="000000"/>
                </a:solidFill>
              </a:rPr>
              <a:t>This ability to hold multiple states at once is a cornerstone of quantum parallelism.</a:t>
            </a:r>
            <a:endParaRPr sz="1200">
              <a:solidFill>
                <a:srgbClr val="000000"/>
              </a:solidFill>
            </a:endParaRPr>
          </a:p>
        </p:txBody>
      </p:sp>
      <p:sp>
        <p:nvSpPr>
          <p:cNvPr id="218" name="Google Shape;218;p30"/>
          <p:cNvSpPr txBox="1"/>
          <p:nvPr>
            <p:ph type="title"/>
          </p:nvPr>
        </p:nvSpPr>
        <p:spPr>
          <a:xfrm>
            <a:off x="730000" y="1318650"/>
            <a:ext cx="3921300" cy="1610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rPr>
              <a:t>Qubits: The Basic Unit of Quantum Information</a:t>
            </a:r>
            <a:endParaRPr b="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31"/>
          <p:cNvSpPr txBox="1"/>
          <p:nvPr/>
        </p:nvSpPr>
        <p:spPr>
          <a:xfrm>
            <a:off x="-142123" y="531974"/>
            <a:ext cx="5779500" cy="52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chemeClr val="dk2"/>
                </a:solidFill>
                <a:latin typeface="Raleway"/>
                <a:ea typeface="Raleway"/>
                <a:cs typeface="Raleway"/>
                <a:sym typeface="Raleway"/>
              </a:rPr>
              <a:t>Qubit vs Classical Bit</a:t>
            </a:r>
            <a:endParaRPr b="1" sz="3000">
              <a:solidFill>
                <a:schemeClr val="dk2"/>
              </a:solidFill>
              <a:latin typeface="Raleway"/>
              <a:ea typeface="Raleway"/>
              <a:cs typeface="Raleway"/>
              <a:sym typeface="Raleway"/>
            </a:endParaRPr>
          </a:p>
        </p:txBody>
      </p:sp>
      <p:pic>
        <p:nvPicPr>
          <p:cNvPr id="224" name="Google Shape;224;p31"/>
          <p:cNvPicPr preferRelativeResize="0"/>
          <p:nvPr/>
        </p:nvPicPr>
        <p:blipFill>
          <a:blip r:embed="rId3">
            <a:alphaModFix/>
          </a:blip>
          <a:stretch>
            <a:fillRect/>
          </a:stretch>
        </p:blipFill>
        <p:spPr>
          <a:xfrm>
            <a:off x="844875" y="1306525"/>
            <a:ext cx="7817708" cy="368457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32"/>
          <p:cNvSpPr txBox="1"/>
          <p:nvPr>
            <p:ph idx="2" type="body"/>
          </p:nvPr>
        </p:nvSpPr>
        <p:spPr>
          <a:xfrm>
            <a:off x="4695050" y="914400"/>
            <a:ext cx="4079100" cy="35493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Clr>
                <a:srgbClr val="000000"/>
              </a:buClr>
              <a:buSzPts val="1200"/>
              <a:buFont typeface="Arial"/>
              <a:buChar char="●"/>
            </a:pPr>
            <a:r>
              <a:rPr b="1" lang="en" sz="1200">
                <a:solidFill>
                  <a:srgbClr val="000000"/>
                </a:solidFill>
              </a:rPr>
              <a:t>Elaboration:</a:t>
            </a:r>
            <a:r>
              <a:rPr lang="en" sz="1200">
                <a:solidFill>
                  <a:srgbClr val="000000"/>
                </a:solidFill>
              </a:rPr>
              <a:t> A qubit in superposition doesn't just represent 0 </a:t>
            </a:r>
            <a:r>
              <a:rPr i="1" lang="en" sz="1200">
                <a:solidFill>
                  <a:srgbClr val="000000"/>
                </a:solidFill>
              </a:rPr>
              <a:t>or</a:t>
            </a:r>
            <a:r>
              <a:rPr lang="en" sz="1200">
                <a:solidFill>
                  <a:srgbClr val="000000"/>
                </a:solidFill>
              </a:rPr>
              <a:t> 1; it represents a probabilistic combination of </a:t>
            </a:r>
            <a:r>
              <a:rPr b="1" lang="en" sz="1200">
                <a:solidFill>
                  <a:srgbClr val="000000"/>
                </a:solidFill>
              </a:rPr>
              <a:t>all possible states simultaneously</a:t>
            </a:r>
            <a:r>
              <a:rPr lang="en" sz="1200">
                <a:solidFill>
                  <a:srgbClr val="000000"/>
                </a:solidFill>
              </a:rPr>
              <a:t>.</a:t>
            </a:r>
            <a:endParaRPr sz="1200">
              <a:solidFill>
                <a:srgbClr val="000000"/>
              </a:solidFill>
            </a:endParaRPr>
          </a:p>
          <a:p>
            <a:pPr indent="-304800" lvl="0" marL="457200" rtl="0" algn="l">
              <a:spcBef>
                <a:spcPts val="0"/>
              </a:spcBef>
              <a:spcAft>
                <a:spcPts val="0"/>
              </a:spcAft>
              <a:buClr>
                <a:srgbClr val="000000"/>
              </a:buClr>
              <a:buSzPts val="1200"/>
              <a:buFont typeface="Arial"/>
              <a:buChar char="●"/>
            </a:pPr>
            <a:r>
              <a:rPr lang="en" sz="1200">
                <a:solidFill>
                  <a:srgbClr val="000000"/>
                </a:solidFill>
              </a:rPr>
              <a:t>Mathematically, a qubit state is often written as: ∣ψ⟩=α∣0⟩+β∣1⟩, where α and β are complex amplitudes, and the sum of their squared magnitudes (∣α∣2+∣β∣2) must equal 1 (representing the total probability).</a:t>
            </a:r>
            <a:endParaRPr sz="1200">
              <a:solidFill>
                <a:srgbClr val="000000"/>
              </a:solidFill>
            </a:endParaRPr>
          </a:p>
          <a:p>
            <a:pPr indent="-304800" lvl="0" marL="457200" rtl="0" algn="l">
              <a:spcBef>
                <a:spcPts val="0"/>
              </a:spcBef>
              <a:spcAft>
                <a:spcPts val="0"/>
              </a:spcAft>
              <a:buClr>
                <a:srgbClr val="000000"/>
              </a:buClr>
              <a:buSzPts val="1200"/>
              <a:buFont typeface="Arial"/>
              <a:buChar char="●"/>
            </a:pPr>
            <a:r>
              <a:rPr lang="en" sz="1200">
                <a:solidFill>
                  <a:srgbClr val="000000"/>
                </a:solidFill>
              </a:rPr>
              <a:t>This means a quantum computer with </a:t>
            </a:r>
            <a:r>
              <a:rPr i="1" lang="en" sz="1200">
                <a:solidFill>
                  <a:srgbClr val="000000"/>
                </a:solidFill>
              </a:rPr>
              <a:t>n</a:t>
            </a:r>
            <a:r>
              <a:rPr lang="en" sz="1200">
                <a:solidFill>
                  <a:srgbClr val="000000"/>
                </a:solidFill>
              </a:rPr>
              <a:t> qubits in superposition can effectively process 2n possibilities in parallel. This </a:t>
            </a:r>
            <a:r>
              <a:rPr b="1" lang="en" sz="1200">
                <a:solidFill>
                  <a:srgbClr val="000000"/>
                </a:solidFill>
              </a:rPr>
              <a:t>exponential increase in computational space</a:t>
            </a:r>
            <a:r>
              <a:rPr lang="en" sz="1200">
                <a:solidFill>
                  <a:srgbClr val="000000"/>
                </a:solidFill>
              </a:rPr>
              <a:t> is a key source of quantum advantage.</a:t>
            </a:r>
            <a:endParaRPr sz="1200">
              <a:solidFill>
                <a:srgbClr val="000000"/>
              </a:solidFill>
            </a:endParaRPr>
          </a:p>
          <a:p>
            <a:pPr indent="-304800" lvl="0" marL="457200" rtl="0" algn="l">
              <a:spcBef>
                <a:spcPts val="0"/>
              </a:spcBef>
              <a:spcAft>
                <a:spcPts val="0"/>
              </a:spcAft>
              <a:buClr>
                <a:srgbClr val="000000"/>
              </a:buClr>
              <a:buSzPts val="1200"/>
              <a:buChar char="●"/>
            </a:pPr>
            <a:r>
              <a:rPr lang="en" sz="1200">
                <a:solidFill>
                  <a:srgbClr val="000000"/>
                </a:solidFill>
              </a:rPr>
              <a:t>Upon measurement, this superposition collapses to a single definite classical state (0 or 1) based on the probabilities determined by α and β.</a:t>
            </a:r>
            <a:endParaRPr sz="1200">
              <a:solidFill>
                <a:srgbClr val="000000"/>
              </a:solidFill>
            </a:endParaRPr>
          </a:p>
        </p:txBody>
      </p:sp>
      <p:sp>
        <p:nvSpPr>
          <p:cNvPr id="230" name="Google Shape;230;p32"/>
          <p:cNvSpPr txBox="1"/>
          <p:nvPr>
            <p:ph type="title"/>
          </p:nvPr>
        </p:nvSpPr>
        <p:spPr>
          <a:xfrm>
            <a:off x="730000" y="1318650"/>
            <a:ext cx="3921300" cy="2104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rPr>
              <a:t>Superposition: The Power of Being Everywhere at Once</a:t>
            </a:r>
            <a:endParaRPr b="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33"/>
          <p:cNvSpPr txBox="1"/>
          <p:nvPr/>
        </p:nvSpPr>
        <p:spPr>
          <a:xfrm>
            <a:off x="725049" y="537752"/>
            <a:ext cx="51135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000">
                <a:solidFill>
                  <a:schemeClr val="dk2"/>
                </a:solidFill>
                <a:latin typeface="Raleway"/>
                <a:ea typeface="Raleway"/>
                <a:cs typeface="Raleway"/>
                <a:sym typeface="Raleway"/>
              </a:rPr>
              <a:t>Superposition in Qubit</a:t>
            </a:r>
            <a:endParaRPr b="1" sz="3000">
              <a:solidFill>
                <a:schemeClr val="dk2"/>
              </a:solidFill>
              <a:latin typeface="Raleway"/>
              <a:ea typeface="Raleway"/>
              <a:cs typeface="Raleway"/>
              <a:sym typeface="Raleway"/>
            </a:endParaRPr>
          </a:p>
        </p:txBody>
      </p:sp>
      <p:pic>
        <p:nvPicPr>
          <p:cNvPr id="236" name="Google Shape;236;p33"/>
          <p:cNvPicPr preferRelativeResize="0"/>
          <p:nvPr/>
        </p:nvPicPr>
        <p:blipFill>
          <a:blip r:embed="rId3">
            <a:alphaModFix/>
          </a:blip>
          <a:stretch>
            <a:fillRect/>
          </a:stretch>
        </p:blipFill>
        <p:spPr>
          <a:xfrm>
            <a:off x="679250" y="1802175"/>
            <a:ext cx="7639150" cy="24003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34"/>
          <p:cNvSpPr txBox="1"/>
          <p:nvPr>
            <p:ph type="title"/>
          </p:nvPr>
        </p:nvSpPr>
        <p:spPr>
          <a:xfrm>
            <a:off x="730000" y="1242450"/>
            <a:ext cx="3300900" cy="16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Entanglement: Spooky Action at a Distance</a:t>
            </a:r>
            <a:endParaRPr/>
          </a:p>
        </p:txBody>
      </p:sp>
      <p:sp>
        <p:nvSpPr>
          <p:cNvPr id="242" name="Google Shape;242;p34"/>
          <p:cNvSpPr txBox="1"/>
          <p:nvPr>
            <p:ph idx="2" type="body"/>
          </p:nvPr>
        </p:nvSpPr>
        <p:spPr>
          <a:xfrm>
            <a:off x="4800600" y="990600"/>
            <a:ext cx="4070400" cy="3310500"/>
          </a:xfrm>
          <a:prstGeom prst="rect">
            <a:avLst/>
          </a:prstGeom>
        </p:spPr>
        <p:txBody>
          <a:bodyPr anchorCtr="0" anchor="t" bIns="91425" lIns="91425" spcFirstLastPara="1" rIns="91425" wrap="square" tIns="91425">
            <a:noAutofit/>
          </a:bodyPr>
          <a:lstStyle/>
          <a:p>
            <a:pPr indent="-304800" lvl="1" marL="400050" rtl="0" algn="l">
              <a:spcBef>
                <a:spcPts val="0"/>
              </a:spcBef>
              <a:spcAft>
                <a:spcPts val="0"/>
              </a:spcAft>
              <a:buClr>
                <a:srgbClr val="000000"/>
              </a:buClr>
              <a:buSzPts val="1200"/>
              <a:buFont typeface="Arial"/>
              <a:buChar char="●"/>
            </a:pPr>
            <a:r>
              <a:rPr b="1" lang="en" sz="1200">
                <a:solidFill>
                  <a:srgbClr val="000000"/>
                </a:solidFill>
              </a:rPr>
              <a:t>Definition:</a:t>
            </a:r>
            <a:r>
              <a:rPr lang="en" sz="1200">
                <a:solidFill>
                  <a:srgbClr val="000000"/>
                </a:solidFill>
              </a:rPr>
              <a:t> Entanglement is a profound quantum phenomenon where </a:t>
            </a:r>
            <a:r>
              <a:rPr b="1" lang="en" sz="1200">
                <a:solidFill>
                  <a:srgbClr val="000000"/>
                </a:solidFill>
              </a:rPr>
              <a:t>two or more qubits become inextricably linked</a:t>
            </a:r>
            <a:r>
              <a:rPr lang="en" sz="1200">
                <a:solidFill>
                  <a:srgbClr val="000000"/>
                </a:solidFill>
              </a:rPr>
              <a:t>, forming a single, shared quantum state.</a:t>
            </a:r>
            <a:endParaRPr sz="1200">
              <a:solidFill>
                <a:srgbClr val="000000"/>
              </a:solidFill>
            </a:endParaRPr>
          </a:p>
          <a:p>
            <a:pPr indent="-304800" lvl="1" marL="400050" rtl="0" algn="l">
              <a:spcBef>
                <a:spcPts val="0"/>
              </a:spcBef>
              <a:spcAft>
                <a:spcPts val="0"/>
              </a:spcAft>
              <a:buClr>
                <a:srgbClr val="000000"/>
              </a:buClr>
              <a:buSzPts val="1200"/>
              <a:buFont typeface="Arial"/>
              <a:buChar char="●"/>
            </a:pPr>
            <a:r>
              <a:rPr lang="en" sz="1200">
                <a:solidFill>
                  <a:srgbClr val="000000"/>
                </a:solidFill>
              </a:rPr>
              <a:t>When qubits are entangled, the state of one qubit </a:t>
            </a:r>
            <a:r>
              <a:rPr b="1" lang="en" sz="1200">
                <a:solidFill>
                  <a:srgbClr val="000000"/>
                </a:solidFill>
              </a:rPr>
              <a:t>instantaneously influences the state of the others</a:t>
            </a:r>
            <a:r>
              <a:rPr lang="en" sz="1200">
                <a:solidFill>
                  <a:srgbClr val="000000"/>
                </a:solidFill>
              </a:rPr>
              <a:t>, regardless of the physical distance between them. </a:t>
            </a:r>
            <a:endParaRPr sz="1200">
              <a:solidFill>
                <a:srgbClr val="000000"/>
              </a:solidFill>
            </a:endParaRPr>
          </a:p>
          <a:p>
            <a:pPr indent="-304800" lvl="1" marL="400050" rtl="0" algn="l">
              <a:spcBef>
                <a:spcPts val="0"/>
              </a:spcBef>
              <a:spcAft>
                <a:spcPts val="0"/>
              </a:spcAft>
              <a:buClr>
                <a:srgbClr val="000000"/>
              </a:buClr>
              <a:buSzPts val="1200"/>
              <a:buFont typeface="Arial"/>
              <a:buChar char="●"/>
            </a:pPr>
            <a:r>
              <a:rPr lang="en" sz="1200">
                <a:solidFill>
                  <a:srgbClr val="000000"/>
                </a:solidFill>
              </a:rPr>
              <a:t>This "spooky action at a distance" (Einstein's term) creates </a:t>
            </a:r>
            <a:r>
              <a:rPr b="1" lang="en" sz="1200">
                <a:solidFill>
                  <a:srgbClr val="000000"/>
                </a:solidFill>
              </a:rPr>
              <a:t>non-classical correlations</a:t>
            </a:r>
            <a:r>
              <a:rPr lang="en" sz="1200">
                <a:solidFill>
                  <a:srgbClr val="000000"/>
                </a:solidFill>
              </a:rPr>
              <a:t> that are far stronger than any classical correlation.</a:t>
            </a:r>
            <a:endParaRPr sz="1200">
              <a:solidFill>
                <a:srgbClr val="000000"/>
              </a:solidFill>
            </a:endParaRPr>
          </a:p>
          <a:p>
            <a:pPr indent="-304800" lvl="1" marL="400050" rtl="0" algn="l">
              <a:spcBef>
                <a:spcPts val="0"/>
              </a:spcBef>
              <a:spcAft>
                <a:spcPts val="0"/>
              </a:spcAft>
              <a:buClr>
                <a:srgbClr val="000000"/>
              </a:buClr>
              <a:buSzPts val="1200"/>
              <a:buFont typeface="Arial"/>
              <a:buChar char="●"/>
            </a:pPr>
            <a:r>
              <a:rPr b="1" lang="en" sz="1200">
                <a:solidFill>
                  <a:srgbClr val="000000"/>
                </a:solidFill>
              </a:rPr>
              <a:t>Example:</a:t>
            </a:r>
            <a:r>
              <a:rPr lang="en" sz="1200">
                <a:solidFill>
                  <a:srgbClr val="000000"/>
                </a:solidFill>
              </a:rPr>
              <a:t> If two qubits are entangled such that they are always in the same state (both 0 or both 1), and you measure one to be 0, you instantly know the other is also 0, without ever measuring it.</a:t>
            </a:r>
            <a:endParaRPr sz="1200"/>
          </a:p>
        </p:txBody>
      </p:sp>
      <p:pic>
        <p:nvPicPr>
          <p:cNvPr id="243" name="Google Shape;243;p34"/>
          <p:cNvPicPr preferRelativeResize="0"/>
          <p:nvPr/>
        </p:nvPicPr>
        <p:blipFill>
          <a:blip r:embed="rId3">
            <a:alphaModFix/>
          </a:blip>
          <a:stretch>
            <a:fillRect/>
          </a:stretch>
        </p:blipFill>
        <p:spPr>
          <a:xfrm>
            <a:off x="822750" y="2949100"/>
            <a:ext cx="2965675" cy="18572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35"/>
          <p:cNvSpPr txBox="1"/>
          <p:nvPr>
            <p:ph type="title"/>
          </p:nvPr>
        </p:nvSpPr>
        <p:spPr>
          <a:xfrm>
            <a:off x="729450" y="1318650"/>
            <a:ext cx="69255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rPr>
              <a:t>The Bloch Sphere: Visualizing a Single Qubit</a:t>
            </a:r>
            <a:endParaRPr/>
          </a:p>
        </p:txBody>
      </p:sp>
      <p:sp>
        <p:nvSpPr>
          <p:cNvPr id="249" name="Google Shape;249;p35"/>
          <p:cNvSpPr txBox="1"/>
          <p:nvPr>
            <p:ph idx="1" type="body"/>
          </p:nvPr>
        </p:nvSpPr>
        <p:spPr>
          <a:xfrm>
            <a:off x="727650" y="2539200"/>
            <a:ext cx="7688700" cy="2261100"/>
          </a:xfrm>
          <a:prstGeom prst="rect">
            <a:avLst/>
          </a:prstGeom>
        </p:spPr>
        <p:txBody>
          <a:bodyPr anchorCtr="0" anchor="t" bIns="91425" lIns="91425" spcFirstLastPara="1" rIns="91425" wrap="square" tIns="91425">
            <a:noAutofit/>
          </a:bodyPr>
          <a:lstStyle/>
          <a:p>
            <a:pPr indent="-311150" lvl="0" marL="400050" rtl="0" algn="l">
              <a:spcBef>
                <a:spcPts val="0"/>
              </a:spcBef>
              <a:spcAft>
                <a:spcPts val="0"/>
              </a:spcAft>
              <a:buClr>
                <a:srgbClr val="000000"/>
              </a:buClr>
              <a:buSzPts val="1300"/>
              <a:buFont typeface="Arial"/>
              <a:buChar char="●"/>
            </a:pPr>
            <a:r>
              <a:rPr b="1" lang="en">
                <a:solidFill>
                  <a:srgbClr val="000000"/>
                </a:solidFill>
              </a:rPr>
              <a:t>Purpose:</a:t>
            </a:r>
            <a:r>
              <a:rPr lang="en">
                <a:solidFill>
                  <a:srgbClr val="000000"/>
                </a:solidFill>
              </a:rPr>
              <a:t> The Bloch Sphere is a </a:t>
            </a:r>
            <a:r>
              <a:rPr b="1" lang="en">
                <a:solidFill>
                  <a:srgbClr val="000000"/>
                </a:solidFill>
              </a:rPr>
              <a:t>geometric representation of the pure state space of a single qubit</a:t>
            </a:r>
            <a:r>
              <a:rPr lang="en">
                <a:solidFill>
                  <a:srgbClr val="000000"/>
                </a:solidFill>
              </a:rPr>
              <a:t>. It provides an intuitive way to visualize a qubit's state and how quantum operations transform it.</a:t>
            </a:r>
            <a:endParaRPr>
              <a:solidFill>
                <a:srgbClr val="000000"/>
              </a:solidFill>
            </a:endParaRPr>
          </a:p>
          <a:p>
            <a:pPr indent="-311150" lvl="0" marL="400050" rtl="0" algn="l">
              <a:spcBef>
                <a:spcPts val="0"/>
              </a:spcBef>
              <a:spcAft>
                <a:spcPts val="0"/>
              </a:spcAft>
              <a:buClr>
                <a:srgbClr val="000000"/>
              </a:buClr>
              <a:buSzPts val="1300"/>
              <a:buFont typeface="Arial"/>
              <a:buChar char="●"/>
            </a:pPr>
            <a:r>
              <a:rPr lang="en">
                <a:solidFill>
                  <a:srgbClr val="000000"/>
                </a:solidFill>
              </a:rPr>
              <a:t>Any point on the </a:t>
            </a:r>
            <a:r>
              <a:rPr b="1" lang="en">
                <a:solidFill>
                  <a:srgbClr val="000000"/>
                </a:solidFill>
              </a:rPr>
              <a:t>surface</a:t>
            </a:r>
            <a:r>
              <a:rPr lang="en">
                <a:solidFill>
                  <a:srgbClr val="000000"/>
                </a:solidFill>
              </a:rPr>
              <a:t> of the sphere represents a valid pure state of a single qubit, including superpositions.</a:t>
            </a:r>
            <a:endParaRPr>
              <a:solidFill>
                <a:srgbClr val="000000"/>
              </a:solidFill>
            </a:endParaRPr>
          </a:p>
          <a:p>
            <a:pPr indent="-311150" lvl="0" marL="400050" rtl="0" algn="l">
              <a:spcBef>
                <a:spcPts val="0"/>
              </a:spcBef>
              <a:spcAft>
                <a:spcPts val="0"/>
              </a:spcAft>
              <a:buClr>
                <a:srgbClr val="000000"/>
              </a:buClr>
              <a:buSzPts val="1300"/>
              <a:buChar char="●"/>
            </a:pPr>
            <a:r>
              <a:rPr lang="en">
                <a:solidFill>
                  <a:srgbClr val="000000"/>
                </a:solidFill>
              </a:rPr>
              <a:t>The </a:t>
            </a:r>
            <a:r>
              <a:rPr b="1" lang="en">
                <a:solidFill>
                  <a:srgbClr val="000000"/>
                </a:solidFill>
              </a:rPr>
              <a:t>poles</a:t>
            </a:r>
            <a:r>
              <a:rPr lang="en">
                <a:solidFill>
                  <a:srgbClr val="000000"/>
                </a:solidFill>
              </a:rPr>
              <a:t> of the sphere represent the basis states: the North Pole is ∣0⟩ and the South Pole is ∣1⟩.</a:t>
            </a:r>
            <a:endParaRPr>
              <a:solidFill>
                <a:srgbClr val="000000"/>
              </a:solidFill>
            </a:endParaRPr>
          </a:p>
          <a:p>
            <a:pPr indent="-311150" lvl="0" marL="400050" rtl="0" algn="l">
              <a:spcBef>
                <a:spcPts val="0"/>
              </a:spcBef>
              <a:spcAft>
                <a:spcPts val="0"/>
              </a:spcAft>
              <a:buClr>
                <a:srgbClr val="000000"/>
              </a:buClr>
              <a:buSzPts val="1300"/>
              <a:buChar char="●"/>
            </a:pPr>
            <a:r>
              <a:rPr lang="en">
                <a:solidFill>
                  <a:srgbClr val="000000"/>
                </a:solidFill>
              </a:rPr>
              <a:t>Rotations on the Bloch Sphere correspond to applying q</a:t>
            </a:r>
            <a:r>
              <a:rPr lang="en">
                <a:solidFill>
                  <a:srgbClr val="000000"/>
                </a:solidFill>
              </a:rPr>
              <a:t>uantum gates.</a:t>
            </a:r>
            <a:r>
              <a:rPr lang="en">
                <a:solidFill>
                  <a:srgbClr val="000000"/>
                </a:solidFill>
              </a:rPr>
              <a:t> For example, a Hadamard gate rotates ∣0⟩ to a superposition state on the equator.</a:t>
            </a:r>
            <a:endParaRPr b="1">
              <a:solidFill>
                <a:srgbClr val="000000"/>
              </a:solidFill>
            </a:endParaRPr>
          </a:p>
        </p:txBody>
      </p:sp>
      <p:pic>
        <p:nvPicPr>
          <p:cNvPr id="250" name="Google Shape;250;p35"/>
          <p:cNvPicPr preferRelativeResize="0"/>
          <p:nvPr/>
        </p:nvPicPr>
        <p:blipFill rotWithShape="1">
          <a:blip r:embed="rId3">
            <a:alphaModFix/>
          </a:blip>
          <a:srcRect b="61697" l="0" r="0" t="0"/>
          <a:stretch/>
        </p:blipFill>
        <p:spPr>
          <a:xfrm>
            <a:off x="0" y="3833623"/>
            <a:ext cx="9144000" cy="13098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18"/>
          <p:cNvSpPr txBox="1"/>
          <p:nvPr>
            <p:ph type="title"/>
          </p:nvPr>
        </p:nvSpPr>
        <p:spPr>
          <a:xfrm>
            <a:off x="283661" y="554250"/>
            <a:ext cx="4900200" cy="3906900"/>
          </a:xfrm>
          <a:prstGeom prst="rect">
            <a:avLst/>
          </a:prstGeom>
        </p:spPr>
        <p:txBody>
          <a:bodyPr anchorCtr="0" anchor="ctr" bIns="91425" lIns="91425" spcFirstLastPara="1" rIns="91425" wrap="square" tIns="91425">
            <a:noAutofit/>
          </a:bodyPr>
          <a:lstStyle/>
          <a:p>
            <a:pPr indent="0" lvl="0" marL="457200" rtl="0" algn="l">
              <a:lnSpc>
                <a:spcPct val="100000"/>
              </a:lnSpc>
              <a:spcBef>
                <a:spcPts val="0"/>
              </a:spcBef>
              <a:spcAft>
                <a:spcPts val="0"/>
              </a:spcAft>
              <a:buNone/>
            </a:pPr>
            <a:r>
              <a:rPr lang="en" sz="1900">
                <a:latin typeface="Lato"/>
                <a:ea typeface="Lato"/>
                <a:cs typeface="Lato"/>
                <a:sym typeface="Lato"/>
              </a:rPr>
              <a:t>Presenter: </a:t>
            </a:r>
            <a:r>
              <a:rPr b="0" lang="en" sz="1600">
                <a:latin typeface="Lato"/>
                <a:ea typeface="Lato"/>
                <a:cs typeface="Lato"/>
                <a:sym typeface="Lato"/>
              </a:rPr>
              <a:t>Aakansh</a:t>
            </a:r>
            <a:r>
              <a:rPr b="0" lang="en" sz="1600">
                <a:latin typeface="Lato"/>
                <a:ea typeface="Lato"/>
                <a:cs typeface="Lato"/>
                <a:sym typeface="Lato"/>
              </a:rPr>
              <a:t>a Vijay, </a:t>
            </a:r>
            <a:endParaRPr b="0" sz="1600">
              <a:latin typeface="Lato"/>
              <a:ea typeface="Lato"/>
              <a:cs typeface="Lato"/>
              <a:sym typeface="Lato"/>
            </a:endParaRPr>
          </a:p>
          <a:p>
            <a:pPr indent="-114300" lvl="0" marL="1771650" rtl="0" algn="l">
              <a:lnSpc>
                <a:spcPct val="100000"/>
              </a:lnSpc>
              <a:spcBef>
                <a:spcPts val="1200"/>
              </a:spcBef>
              <a:spcAft>
                <a:spcPts val="0"/>
              </a:spcAft>
              <a:buNone/>
            </a:pPr>
            <a:r>
              <a:rPr b="0" lang="en" sz="1600">
                <a:latin typeface="Lato"/>
                <a:ea typeface="Lato"/>
                <a:cs typeface="Lato"/>
                <a:sym typeface="Lato"/>
              </a:rPr>
              <a:t>Apurva Kacholiya, </a:t>
            </a:r>
            <a:endParaRPr b="0" sz="1600">
              <a:latin typeface="Lato"/>
              <a:ea typeface="Lato"/>
              <a:cs typeface="Lato"/>
              <a:sym typeface="Lato"/>
            </a:endParaRPr>
          </a:p>
          <a:p>
            <a:pPr indent="-114300" lvl="0" marL="1771650" rtl="0" algn="l">
              <a:lnSpc>
                <a:spcPct val="100000"/>
              </a:lnSpc>
              <a:spcBef>
                <a:spcPts val="1200"/>
              </a:spcBef>
              <a:spcAft>
                <a:spcPts val="0"/>
              </a:spcAft>
              <a:buNone/>
            </a:pPr>
            <a:r>
              <a:rPr b="0" lang="en" sz="1600">
                <a:latin typeface="Lato"/>
                <a:ea typeface="Lato"/>
                <a:cs typeface="Lato"/>
                <a:sym typeface="Lato"/>
              </a:rPr>
              <a:t>Gunjan Bhojwani, </a:t>
            </a:r>
            <a:endParaRPr b="0" sz="1600">
              <a:latin typeface="Lato"/>
              <a:ea typeface="Lato"/>
              <a:cs typeface="Lato"/>
              <a:sym typeface="Lato"/>
            </a:endParaRPr>
          </a:p>
          <a:p>
            <a:pPr indent="-114300" lvl="0" marL="1771650" rtl="0" algn="l">
              <a:lnSpc>
                <a:spcPct val="100000"/>
              </a:lnSpc>
              <a:spcBef>
                <a:spcPts val="1200"/>
              </a:spcBef>
              <a:spcAft>
                <a:spcPts val="0"/>
              </a:spcAft>
              <a:buNone/>
            </a:pPr>
            <a:r>
              <a:rPr b="0" lang="en" sz="1600">
                <a:latin typeface="Lato"/>
                <a:ea typeface="Lato"/>
                <a:cs typeface="Lato"/>
                <a:sym typeface="Lato"/>
              </a:rPr>
              <a:t>Hargun Yashkumar </a:t>
            </a:r>
            <a:r>
              <a:rPr b="0" lang="en" sz="1600">
                <a:latin typeface="Lato"/>
                <a:ea typeface="Lato"/>
                <a:cs typeface="Lato"/>
                <a:sym typeface="Lato"/>
              </a:rPr>
              <a:t>Ashwinbhai</a:t>
            </a:r>
            <a:r>
              <a:rPr b="0" lang="en" sz="1600">
                <a:latin typeface="Lato"/>
                <a:ea typeface="Lato"/>
                <a:cs typeface="Lato"/>
                <a:sym typeface="Lato"/>
              </a:rPr>
              <a:t>, </a:t>
            </a:r>
            <a:endParaRPr b="0" sz="1600">
              <a:latin typeface="Lato"/>
              <a:ea typeface="Lato"/>
              <a:cs typeface="Lato"/>
              <a:sym typeface="Lato"/>
            </a:endParaRPr>
          </a:p>
          <a:p>
            <a:pPr indent="-114300" lvl="0" marL="1771650" rtl="0" algn="l">
              <a:lnSpc>
                <a:spcPct val="100000"/>
              </a:lnSpc>
              <a:spcBef>
                <a:spcPts val="1200"/>
              </a:spcBef>
              <a:spcAft>
                <a:spcPts val="0"/>
              </a:spcAft>
              <a:buNone/>
            </a:pPr>
            <a:r>
              <a:rPr b="0" lang="en" sz="1600">
                <a:latin typeface="Lato"/>
                <a:ea typeface="Lato"/>
                <a:cs typeface="Lato"/>
                <a:sym typeface="Lato"/>
              </a:rPr>
              <a:t>Sachin Kukkar, </a:t>
            </a:r>
            <a:endParaRPr b="0" sz="1600">
              <a:latin typeface="Lato"/>
              <a:ea typeface="Lato"/>
              <a:cs typeface="Lato"/>
              <a:sym typeface="Lato"/>
            </a:endParaRPr>
          </a:p>
          <a:p>
            <a:pPr indent="-114300" lvl="0" marL="1771650" rtl="0" algn="l">
              <a:lnSpc>
                <a:spcPct val="100000"/>
              </a:lnSpc>
              <a:spcBef>
                <a:spcPts val="1200"/>
              </a:spcBef>
              <a:spcAft>
                <a:spcPts val="0"/>
              </a:spcAft>
              <a:buNone/>
            </a:pPr>
            <a:r>
              <a:rPr b="0" lang="en" sz="1600">
                <a:latin typeface="Lato"/>
                <a:ea typeface="Lato"/>
                <a:cs typeface="Lato"/>
                <a:sym typeface="Lato"/>
              </a:rPr>
              <a:t>Twinkle Gupta</a:t>
            </a:r>
            <a:endParaRPr b="0" sz="1600">
              <a:latin typeface="Lato"/>
              <a:ea typeface="Lato"/>
              <a:cs typeface="Lato"/>
              <a:sym typeface="Lato"/>
            </a:endParaRPr>
          </a:p>
          <a:p>
            <a:pPr indent="0" lvl="0" marL="457200" rtl="0" algn="l">
              <a:lnSpc>
                <a:spcPct val="115000"/>
              </a:lnSpc>
              <a:spcBef>
                <a:spcPts val="1200"/>
              </a:spcBef>
              <a:spcAft>
                <a:spcPts val="0"/>
              </a:spcAft>
              <a:buNone/>
            </a:pPr>
            <a:r>
              <a:rPr lang="en" sz="1900">
                <a:latin typeface="Lato"/>
                <a:ea typeface="Lato"/>
                <a:cs typeface="Lato"/>
                <a:sym typeface="Lato"/>
              </a:rPr>
              <a:t>Institute:</a:t>
            </a:r>
            <a:r>
              <a:rPr b="0" lang="en" sz="1600">
                <a:latin typeface="Lato"/>
                <a:ea typeface="Lato"/>
                <a:cs typeface="Lato"/>
                <a:sym typeface="Lato"/>
              </a:rPr>
              <a:t> SKIT &amp; PU, Jaipur, Rajasthan</a:t>
            </a:r>
            <a:endParaRPr b="0" sz="1600">
              <a:latin typeface="Lato"/>
              <a:ea typeface="Lato"/>
              <a:cs typeface="Lato"/>
              <a:sym typeface="Lato"/>
            </a:endParaRPr>
          </a:p>
          <a:p>
            <a:pPr indent="0" lvl="0" marL="457200" rtl="0" algn="l">
              <a:lnSpc>
                <a:spcPct val="115000"/>
              </a:lnSpc>
              <a:spcBef>
                <a:spcPts val="1200"/>
              </a:spcBef>
              <a:spcAft>
                <a:spcPts val="0"/>
              </a:spcAft>
              <a:buNone/>
            </a:pPr>
            <a:r>
              <a:rPr lang="en" sz="1900">
                <a:latin typeface="Lato"/>
                <a:ea typeface="Lato"/>
                <a:cs typeface="Lato"/>
                <a:sym typeface="Lato"/>
              </a:rPr>
              <a:t>Presented to</a:t>
            </a:r>
            <a:r>
              <a:rPr lang="en" sz="1600">
                <a:latin typeface="Lato"/>
                <a:ea typeface="Lato"/>
                <a:cs typeface="Lato"/>
                <a:sym typeface="Lato"/>
              </a:rPr>
              <a:t>: </a:t>
            </a:r>
            <a:r>
              <a:rPr b="0" lang="en" sz="1600">
                <a:latin typeface="Lato"/>
                <a:ea typeface="Lato"/>
                <a:cs typeface="Lato"/>
                <a:sym typeface="Lato"/>
              </a:rPr>
              <a:t>Dr. Prashant Verma </a:t>
            </a:r>
            <a:endParaRPr b="0" sz="1600">
              <a:latin typeface="Lato"/>
              <a:ea typeface="Lato"/>
              <a:cs typeface="Lato"/>
              <a:sym typeface="Lato"/>
            </a:endParaRPr>
          </a:p>
          <a:p>
            <a:pPr indent="0" lvl="0" marL="457200" rtl="0" algn="l">
              <a:lnSpc>
                <a:spcPct val="115000"/>
              </a:lnSpc>
              <a:spcBef>
                <a:spcPts val="1200"/>
              </a:spcBef>
              <a:spcAft>
                <a:spcPts val="0"/>
              </a:spcAft>
              <a:buNone/>
            </a:pPr>
            <a:r>
              <a:rPr lang="en" sz="1900">
                <a:latin typeface="Lato"/>
                <a:ea typeface="Lato"/>
                <a:cs typeface="Lato"/>
                <a:sym typeface="Lato"/>
              </a:rPr>
              <a:t>Date:</a:t>
            </a:r>
            <a:r>
              <a:rPr b="0" lang="en" sz="1900">
                <a:latin typeface="Lato"/>
                <a:ea typeface="Lato"/>
                <a:cs typeface="Lato"/>
                <a:sym typeface="Lato"/>
              </a:rPr>
              <a:t> </a:t>
            </a:r>
            <a:r>
              <a:rPr b="0" lang="en" sz="1600">
                <a:latin typeface="Lato"/>
                <a:ea typeface="Lato"/>
                <a:cs typeface="Lato"/>
                <a:sym typeface="Lato"/>
              </a:rPr>
              <a:t>09 June 2025</a:t>
            </a:r>
            <a:endParaRPr b="0" sz="1600">
              <a:latin typeface="Lato"/>
              <a:ea typeface="Lato"/>
              <a:cs typeface="Lato"/>
              <a:sym typeface="Lato"/>
            </a:endParaRPr>
          </a:p>
          <a:p>
            <a:pPr indent="0" lvl="0" marL="457200" rtl="0" algn="l">
              <a:lnSpc>
                <a:spcPct val="115000"/>
              </a:lnSpc>
              <a:spcBef>
                <a:spcPts val="1200"/>
              </a:spcBef>
              <a:spcAft>
                <a:spcPts val="1200"/>
              </a:spcAft>
              <a:buNone/>
            </a:pPr>
            <a:r>
              <a:t/>
            </a:r>
            <a:endParaRPr b="0" sz="1900">
              <a:latin typeface="Lato"/>
              <a:ea typeface="Lato"/>
              <a:cs typeface="Lato"/>
              <a:sym typeface="Lato"/>
            </a:endParaRPr>
          </a:p>
        </p:txBody>
      </p:sp>
      <p:pic>
        <p:nvPicPr>
          <p:cNvPr id="146" name="Google Shape;146;p18"/>
          <p:cNvPicPr preferRelativeResize="0"/>
          <p:nvPr/>
        </p:nvPicPr>
        <p:blipFill>
          <a:blip r:embed="rId3">
            <a:alphaModFix/>
          </a:blip>
          <a:stretch>
            <a:fillRect/>
          </a:stretch>
        </p:blipFill>
        <p:spPr>
          <a:xfrm>
            <a:off x="5591325" y="2319700"/>
            <a:ext cx="3552675" cy="2823801"/>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pic>
        <p:nvPicPr>
          <p:cNvPr id="255" name="Google Shape;255;p36"/>
          <p:cNvPicPr preferRelativeResize="0"/>
          <p:nvPr/>
        </p:nvPicPr>
        <p:blipFill>
          <a:blip r:embed="rId3">
            <a:alphaModFix/>
          </a:blip>
          <a:stretch>
            <a:fillRect/>
          </a:stretch>
        </p:blipFill>
        <p:spPr>
          <a:xfrm>
            <a:off x="1669000" y="1356550"/>
            <a:ext cx="5940599" cy="3634550"/>
          </a:xfrm>
          <a:prstGeom prst="rect">
            <a:avLst/>
          </a:prstGeom>
          <a:noFill/>
          <a:ln>
            <a:noFill/>
          </a:ln>
        </p:spPr>
      </p:pic>
      <p:sp>
        <p:nvSpPr>
          <p:cNvPr id="256" name="Google Shape;256;p36"/>
          <p:cNvSpPr txBox="1"/>
          <p:nvPr/>
        </p:nvSpPr>
        <p:spPr>
          <a:xfrm>
            <a:off x="712937" y="566773"/>
            <a:ext cx="51135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000">
                <a:solidFill>
                  <a:schemeClr val="dk2"/>
                </a:solidFill>
                <a:latin typeface="Raleway"/>
                <a:ea typeface="Raleway"/>
                <a:cs typeface="Raleway"/>
                <a:sym typeface="Raleway"/>
              </a:rPr>
              <a:t>Bloch Sphere</a:t>
            </a:r>
            <a:endParaRPr b="1" sz="3000">
              <a:solidFill>
                <a:schemeClr val="dk2"/>
              </a:solidFill>
              <a:latin typeface="Raleway"/>
              <a:ea typeface="Raleway"/>
              <a:cs typeface="Raleway"/>
              <a:sym typeface="Raleway"/>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3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rPr>
              <a:t>Quantum Gates: The Building Blocks of Circuits</a:t>
            </a:r>
            <a:endParaRPr/>
          </a:p>
          <a:p>
            <a:pPr indent="0" lvl="0" marL="0" rtl="0" algn="l">
              <a:spcBef>
                <a:spcPts val="0"/>
              </a:spcBef>
              <a:spcAft>
                <a:spcPts val="0"/>
              </a:spcAft>
              <a:buNone/>
            </a:pPr>
            <a:r>
              <a:t/>
            </a:r>
            <a:endParaRPr/>
          </a:p>
        </p:txBody>
      </p:sp>
      <p:sp>
        <p:nvSpPr>
          <p:cNvPr id="262" name="Google Shape;262;p37"/>
          <p:cNvSpPr txBox="1"/>
          <p:nvPr>
            <p:ph idx="1" type="body"/>
          </p:nvPr>
        </p:nvSpPr>
        <p:spPr>
          <a:xfrm>
            <a:off x="729450" y="2524150"/>
            <a:ext cx="7688700" cy="2261100"/>
          </a:xfrm>
          <a:prstGeom prst="rect">
            <a:avLst/>
          </a:prstGeom>
        </p:spPr>
        <p:txBody>
          <a:bodyPr anchorCtr="0" anchor="t" bIns="91425" lIns="91425" spcFirstLastPara="1" rIns="91425" wrap="square" tIns="91425">
            <a:noAutofit/>
          </a:bodyPr>
          <a:lstStyle/>
          <a:p>
            <a:pPr indent="-311150" lvl="0" marL="400050" rtl="0" algn="l">
              <a:spcBef>
                <a:spcPts val="0"/>
              </a:spcBef>
              <a:spcAft>
                <a:spcPts val="0"/>
              </a:spcAft>
              <a:buClr>
                <a:srgbClr val="000000"/>
              </a:buClr>
              <a:buSzPts val="1300"/>
              <a:buChar char="●"/>
            </a:pPr>
            <a:r>
              <a:rPr lang="en">
                <a:solidFill>
                  <a:srgbClr val="000000"/>
                </a:solidFill>
              </a:rPr>
              <a:t>A quantum gate is a very simple computing device that performs quantum operation on qubits. Quantum gates are one of the essential parts of a quantum computer and are the building blocks of all quantum algorithms.</a:t>
            </a:r>
            <a:endParaRPr>
              <a:solidFill>
                <a:srgbClr val="000000"/>
              </a:solidFill>
            </a:endParaRPr>
          </a:p>
          <a:p>
            <a:pPr indent="-311150" lvl="0" marL="400050" rtl="0" algn="l">
              <a:spcBef>
                <a:spcPts val="0"/>
              </a:spcBef>
              <a:spcAft>
                <a:spcPts val="0"/>
              </a:spcAft>
              <a:buClr>
                <a:srgbClr val="000000"/>
              </a:buClr>
              <a:buSzPts val="1300"/>
              <a:buChar char="●"/>
            </a:pPr>
            <a:r>
              <a:rPr lang="en">
                <a:solidFill>
                  <a:srgbClr val="000000"/>
                </a:solidFill>
              </a:rPr>
              <a:t>Quantum gates are mathematically represented as transformation matrices which operate on inputs to give outputs.</a:t>
            </a:r>
            <a:endParaRPr>
              <a:solidFill>
                <a:srgbClr val="000000"/>
              </a:solidFill>
            </a:endParaRPr>
          </a:p>
          <a:p>
            <a:pPr indent="-311150" lvl="0" marL="400050" rtl="0" algn="l">
              <a:spcBef>
                <a:spcPts val="0"/>
              </a:spcBef>
              <a:spcAft>
                <a:spcPts val="0"/>
              </a:spcAft>
              <a:buClr>
                <a:srgbClr val="000000"/>
              </a:buClr>
              <a:buSzPts val="1300"/>
              <a:buChar char="●"/>
            </a:pPr>
            <a:r>
              <a:rPr lang="en">
                <a:solidFill>
                  <a:srgbClr val="000000"/>
                </a:solidFill>
              </a:rPr>
              <a:t>Two types:</a:t>
            </a:r>
            <a:endParaRPr>
              <a:solidFill>
                <a:srgbClr val="000000"/>
              </a:solidFill>
            </a:endParaRPr>
          </a:p>
          <a:p>
            <a:pPr indent="-298450" lvl="1" marL="914400" rtl="0" algn="l">
              <a:spcBef>
                <a:spcPts val="0"/>
              </a:spcBef>
              <a:spcAft>
                <a:spcPts val="0"/>
              </a:spcAft>
              <a:buClr>
                <a:srgbClr val="000000"/>
              </a:buClr>
              <a:buSzPts val="1100"/>
              <a:buChar char="○"/>
            </a:pPr>
            <a:r>
              <a:rPr lang="en">
                <a:solidFill>
                  <a:srgbClr val="000000"/>
                </a:solidFill>
              </a:rPr>
              <a:t>Single Qubit Gates </a:t>
            </a:r>
            <a:endParaRPr>
              <a:solidFill>
                <a:srgbClr val="000000"/>
              </a:solidFill>
            </a:endParaRPr>
          </a:p>
          <a:p>
            <a:pPr indent="-298450" lvl="1" marL="914400" rtl="0" algn="l">
              <a:spcBef>
                <a:spcPts val="0"/>
              </a:spcBef>
              <a:spcAft>
                <a:spcPts val="0"/>
              </a:spcAft>
              <a:buClr>
                <a:srgbClr val="000000"/>
              </a:buClr>
              <a:buSzPts val="1100"/>
              <a:buChar char="○"/>
            </a:pPr>
            <a:r>
              <a:rPr lang="en">
                <a:solidFill>
                  <a:srgbClr val="000000"/>
                </a:solidFill>
              </a:rPr>
              <a:t>Multiple Qubit Gates</a:t>
            </a:r>
            <a:endParaRPr>
              <a:solidFill>
                <a:srgbClr val="000000"/>
              </a:solidFill>
            </a:endParaRPr>
          </a:p>
        </p:txBody>
      </p:sp>
      <p:pic>
        <p:nvPicPr>
          <p:cNvPr id="263" name="Google Shape;263;p37"/>
          <p:cNvPicPr preferRelativeResize="0"/>
          <p:nvPr/>
        </p:nvPicPr>
        <p:blipFill rotWithShape="1">
          <a:blip r:embed="rId3">
            <a:alphaModFix/>
          </a:blip>
          <a:srcRect b="40693" l="0" r="0" t="12958"/>
          <a:stretch/>
        </p:blipFill>
        <p:spPr>
          <a:xfrm>
            <a:off x="1800" y="3558498"/>
            <a:ext cx="9144000" cy="1585001"/>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pic>
        <p:nvPicPr>
          <p:cNvPr id="268" name="Google Shape;268;p38"/>
          <p:cNvPicPr preferRelativeResize="0"/>
          <p:nvPr/>
        </p:nvPicPr>
        <p:blipFill>
          <a:blip r:embed="rId3">
            <a:alphaModFix/>
          </a:blip>
          <a:stretch>
            <a:fillRect/>
          </a:stretch>
        </p:blipFill>
        <p:spPr>
          <a:xfrm>
            <a:off x="0" y="919499"/>
            <a:ext cx="9144000" cy="4018250"/>
          </a:xfrm>
          <a:prstGeom prst="rect">
            <a:avLst/>
          </a:prstGeom>
          <a:noFill/>
          <a:ln>
            <a:noFill/>
          </a:ln>
        </p:spPr>
      </p:pic>
      <p:sp>
        <p:nvSpPr>
          <p:cNvPr id="269" name="Google Shape;269;p38"/>
          <p:cNvSpPr txBox="1"/>
          <p:nvPr/>
        </p:nvSpPr>
        <p:spPr>
          <a:xfrm>
            <a:off x="196898" y="-82736"/>
            <a:ext cx="4601100" cy="36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chemeClr val="dk2"/>
                </a:solidFill>
                <a:latin typeface="Raleway"/>
                <a:ea typeface="Raleway"/>
                <a:cs typeface="Raleway"/>
                <a:sym typeface="Raleway"/>
              </a:rPr>
              <a:t>Basic Quantum Gates</a:t>
            </a:r>
            <a:endParaRPr b="1" sz="3000">
              <a:solidFill>
                <a:schemeClr val="dk2"/>
              </a:solidFill>
              <a:latin typeface="Raleway"/>
              <a:ea typeface="Raleway"/>
              <a:cs typeface="Raleway"/>
              <a:sym typeface="Raleway"/>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grpSp>
        <p:nvGrpSpPr>
          <p:cNvPr id="274" name="Google Shape;274;p39"/>
          <p:cNvGrpSpPr/>
          <p:nvPr/>
        </p:nvGrpSpPr>
        <p:grpSpPr>
          <a:xfrm>
            <a:off x="122296" y="530650"/>
            <a:ext cx="8861109" cy="4471400"/>
            <a:chOff x="122313" y="464350"/>
            <a:chExt cx="8899376" cy="4471400"/>
          </a:xfrm>
        </p:grpSpPr>
        <p:pic>
          <p:nvPicPr>
            <p:cNvPr id="275" name="Google Shape;275;p39" title="PHOTO-2025-06-09-10-24-27.jpg"/>
            <p:cNvPicPr preferRelativeResize="0"/>
            <p:nvPr/>
          </p:nvPicPr>
          <p:blipFill rotWithShape="1">
            <a:blip r:embed="rId3">
              <a:alphaModFix/>
            </a:blip>
            <a:srcRect b="0" l="0" r="1254" t="0"/>
            <a:stretch/>
          </p:blipFill>
          <p:spPr>
            <a:xfrm>
              <a:off x="152396" y="464350"/>
              <a:ext cx="8728432" cy="3805450"/>
            </a:xfrm>
            <a:prstGeom prst="rect">
              <a:avLst/>
            </a:prstGeom>
            <a:noFill/>
            <a:ln>
              <a:noFill/>
            </a:ln>
          </p:spPr>
        </p:pic>
        <p:pic>
          <p:nvPicPr>
            <p:cNvPr id="276" name="Google Shape;276;p39" title="PHOTO-2025-06-09-10-24-48.jpg"/>
            <p:cNvPicPr preferRelativeResize="0"/>
            <p:nvPr/>
          </p:nvPicPr>
          <p:blipFill>
            <a:blip r:embed="rId4">
              <a:alphaModFix/>
            </a:blip>
            <a:stretch>
              <a:fillRect/>
            </a:stretch>
          </p:blipFill>
          <p:spPr>
            <a:xfrm>
              <a:off x="122313" y="4366850"/>
              <a:ext cx="8899376" cy="568900"/>
            </a:xfrm>
            <a:prstGeom prst="rect">
              <a:avLst/>
            </a:prstGeom>
            <a:noFill/>
            <a:ln>
              <a:noFill/>
            </a:ln>
          </p:spPr>
        </p:pic>
      </p:gr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80" name="Shape 280"/>
        <p:cNvGrpSpPr/>
        <p:nvPr/>
      </p:nvGrpSpPr>
      <p:grpSpPr>
        <a:xfrm>
          <a:off x="0" y="0"/>
          <a:ext cx="0" cy="0"/>
          <a:chOff x="0" y="0"/>
          <a:chExt cx="0" cy="0"/>
        </a:xfrm>
      </p:grpSpPr>
      <p:sp>
        <p:nvSpPr>
          <p:cNvPr id="281" name="Google Shape;281;p40"/>
          <p:cNvSpPr txBox="1"/>
          <p:nvPr>
            <p:ph type="title"/>
          </p:nvPr>
        </p:nvSpPr>
        <p:spPr>
          <a:xfrm>
            <a:off x="729450" y="1322450"/>
            <a:ext cx="7688400" cy="65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Classical Machine Learning Primer </a:t>
            </a:r>
            <a:endParaRPr/>
          </a:p>
        </p:txBody>
      </p:sp>
      <p:pic>
        <p:nvPicPr>
          <p:cNvPr id="282" name="Google Shape;282;p40"/>
          <p:cNvPicPr preferRelativeResize="0"/>
          <p:nvPr/>
        </p:nvPicPr>
        <p:blipFill>
          <a:blip r:embed="rId3">
            <a:alphaModFix/>
          </a:blip>
          <a:stretch>
            <a:fillRect/>
          </a:stretch>
        </p:blipFill>
        <p:spPr>
          <a:xfrm>
            <a:off x="5322950" y="1322450"/>
            <a:ext cx="3821051" cy="3821051"/>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41"/>
          <p:cNvSpPr txBox="1"/>
          <p:nvPr>
            <p:ph type="title"/>
          </p:nvPr>
        </p:nvSpPr>
        <p:spPr>
          <a:xfrm>
            <a:off x="730000" y="1318650"/>
            <a:ext cx="3492000" cy="16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Introduction to Classical Machine Learning</a:t>
            </a:r>
            <a:endParaRPr>
              <a:solidFill>
                <a:schemeClr val="lt1"/>
              </a:solidFill>
            </a:endParaRPr>
          </a:p>
        </p:txBody>
      </p:sp>
      <p:sp>
        <p:nvSpPr>
          <p:cNvPr id="288" name="Google Shape;288;p41"/>
          <p:cNvSpPr txBox="1"/>
          <p:nvPr>
            <p:ph idx="2" type="body"/>
          </p:nvPr>
        </p:nvSpPr>
        <p:spPr>
          <a:xfrm>
            <a:off x="4678200" y="638025"/>
            <a:ext cx="4025700" cy="3895200"/>
          </a:xfrm>
          <a:prstGeom prst="rect">
            <a:avLst/>
          </a:prstGeom>
        </p:spPr>
        <p:txBody>
          <a:bodyPr anchorCtr="0" anchor="t" bIns="91425" lIns="91425" spcFirstLastPara="1" rIns="91425" wrap="square" tIns="91425">
            <a:noAutofit/>
          </a:bodyPr>
          <a:lstStyle/>
          <a:p>
            <a:pPr indent="-311150" lvl="1" marL="571500" rtl="0" algn="l">
              <a:spcBef>
                <a:spcPts val="0"/>
              </a:spcBef>
              <a:spcAft>
                <a:spcPts val="0"/>
              </a:spcAft>
              <a:buClr>
                <a:srgbClr val="000000"/>
              </a:buClr>
              <a:buSzPts val="1300"/>
              <a:buFont typeface="Arial"/>
              <a:buChar char="●"/>
            </a:pPr>
            <a:r>
              <a:rPr lang="en" sz="1300">
                <a:solidFill>
                  <a:srgbClr val="000000"/>
                </a:solidFill>
              </a:rPr>
              <a:t>Machine Learning (ML) is a subset of AI that focuses on enabling computer systems to </a:t>
            </a:r>
            <a:r>
              <a:rPr b="1" lang="en" sz="1300">
                <a:solidFill>
                  <a:srgbClr val="000000"/>
                </a:solidFill>
              </a:rPr>
              <a:t>"learn" from data without being explicitly programmed</a:t>
            </a:r>
            <a:r>
              <a:rPr lang="en" sz="1300">
                <a:solidFill>
                  <a:srgbClr val="000000"/>
                </a:solidFill>
              </a:rPr>
              <a:t> for every task.</a:t>
            </a:r>
            <a:endParaRPr sz="1300">
              <a:solidFill>
                <a:srgbClr val="000000"/>
              </a:solidFill>
            </a:endParaRPr>
          </a:p>
          <a:p>
            <a:pPr indent="-311150" lvl="1" marL="571500" rtl="0" algn="l">
              <a:spcBef>
                <a:spcPts val="0"/>
              </a:spcBef>
              <a:spcAft>
                <a:spcPts val="0"/>
              </a:spcAft>
              <a:buClr>
                <a:srgbClr val="000000"/>
              </a:buClr>
              <a:buSzPts val="1300"/>
              <a:buFont typeface="Lato"/>
              <a:buChar char="●"/>
            </a:pPr>
            <a:r>
              <a:rPr lang="en" sz="1300">
                <a:solidFill>
                  <a:srgbClr val="000000"/>
                </a:solidFill>
              </a:rPr>
              <a:t>Instead of hard-coded rules, ML algorithms build models based on example data, allowing them to make predictions or decisions.</a:t>
            </a:r>
            <a:endParaRPr sz="1300">
              <a:solidFill>
                <a:srgbClr val="000000"/>
              </a:solidFill>
            </a:endParaRPr>
          </a:p>
          <a:p>
            <a:pPr indent="-311150" lvl="1" marL="571500" rtl="0" algn="l">
              <a:spcBef>
                <a:spcPts val="0"/>
              </a:spcBef>
              <a:spcAft>
                <a:spcPts val="0"/>
              </a:spcAft>
              <a:buClr>
                <a:srgbClr val="000000"/>
              </a:buClr>
              <a:buSzPts val="1300"/>
              <a:buFont typeface="Lato"/>
              <a:buChar char="●"/>
            </a:pPr>
            <a:r>
              <a:rPr lang="en" sz="1300">
                <a:solidFill>
                  <a:srgbClr val="000000"/>
                </a:solidFill>
              </a:rPr>
              <a:t>ML has transformed countless industries and daily lives, powering everything from personalized recommendations to medical diagnostics and autonomous vehicles.</a:t>
            </a:r>
            <a:endParaRPr sz="1300">
              <a:solidFill>
                <a:srgbClr val="000000"/>
              </a:solidFill>
            </a:endParaRPr>
          </a:p>
          <a:p>
            <a:pPr indent="-311150" lvl="1" marL="571500" rtl="0" algn="l">
              <a:spcBef>
                <a:spcPts val="0"/>
              </a:spcBef>
              <a:spcAft>
                <a:spcPts val="0"/>
              </a:spcAft>
              <a:buClr>
                <a:srgbClr val="000000"/>
              </a:buClr>
              <a:buSzPts val="1300"/>
              <a:buFont typeface="Arial"/>
              <a:buChar char="●"/>
            </a:pPr>
            <a:r>
              <a:rPr lang="en" sz="1300">
                <a:solidFill>
                  <a:srgbClr val="000000"/>
                </a:solidFill>
              </a:rPr>
              <a:t>It typically involves </a:t>
            </a:r>
            <a:r>
              <a:rPr b="1" lang="en" sz="1300">
                <a:solidFill>
                  <a:srgbClr val="000000"/>
                </a:solidFill>
              </a:rPr>
              <a:t>identifying patterns, making predictions, or taking actions</a:t>
            </a:r>
            <a:r>
              <a:rPr lang="en" sz="1300">
                <a:solidFill>
                  <a:srgbClr val="000000"/>
                </a:solidFill>
              </a:rPr>
              <a:t> based on insights derived from vast amounts of data.</a:t>
            </a:r>
            <a:endParaRPr b="1" sz="1300">
              <a:solidFill>
                <a:srgbClr val="000000"/>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4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4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95" name="Google Shape;295;p42"/>
          <p:cNvPicPr preferRelativeResize="0"/>
          <p:nvPr/>
        </p:nvPicPr>
        <p:blipFill>
          <a:blip r:embed="rId3">
            <a:alphaModFix/>
          </a:blip>
          <a:stretch>
            <a:fillRect/>
          </a:stretch>
        </p:blipFill>
        <p:spPr>
          <a:xfrm>
            <a:off x="1" y="0"/>
            <a:ext cx="9144001" cy="5143499"/>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43"/>
          <p:cNvSpPr txBox="1"/>
          <p:nvPr>
            <p:ph type="title"/>
          </p:nvPr>
        </p:nvSpPr>
        <p:spPr>
          <a:xfrm>
            <a:off x="730000" y="1318650"/>
            <a:ext cx="3366600" cy="16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Neural Networks: The Powerhouse of Deep Learning</a:t>
            </a:r>
            <a:endParaRPr>
              <a:solidFill>
                <a:schemeClr val="lt1"/>
              </a:solidFill>
            </a:endParaRPr>
          </a:p>
        </p:txBody>
      </p:sp>
      <p:sp>
        <p:nvSpPr>
          <p:cNvPr id="301" name="Google Shape;301;p43"/>
          <p:cNvSpPr txBox="1"/>
          <p:nvPr>
            <p:ph idx="2" type="body"/>
          </p:nvPr>
        </p:nvSpPr>
        <p:spPr>
          <a:xfrm>
            <a:off x="4980375" y="411150"/>
            <a:ext cx="3951900" cy="228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000000"/>
                </a:solidFill>
              </a:rPr>
              <a:t>Structure:</a:t>
            </a:r>
            <a:r>
              <a:rPr lang="en">
                <a:solidFill>
                  <a:srgbClr val="000000"/>
                </a:solidFill>
              </a:rPr>
              <a:t> Input layer, hidden layers, output layer.</a:t>
            </a:r>
            <a:endParaRPr>
              <a:solidFill>
                <a:srgbClr val="000000"/>
              </a:solidFill>
            </a:endParaRPr>
          </a:p>
          <a:p>
            <a:pPr indent="0" lvl="0" marL="0" rtl="0" algn="l">
              <a:spcBef>
                <a:spcPts val="1600"/>
              </a:spcBef>
              <a:spcAft>
                <a:spcPts val="0"/>
              </a:spcAft>
              <a:buNone/>
            </a:pPr>
            <a:r>
              <a:rPr b="1" lang="en">
                <a:solidFill>
                  <a:srgbClr val="000000"/>
                </a:solidFill>
              </a:rPr>
              <a:t>Neurons:</a:t>
            </a:r>
            <a:r>
              <a:rPr lang="en">
                <a:solidFill>
                  <a:srgbClr val="000000"/>
                </a:solidFill>
              </a:rPr>
              <a:t> Basic units performing computations (weighted sum + activation function).</a:t>
            </a:r>
            <a:endParaRPr>
              <a:solidFill>
                <a:srgbClr val="000000"/>
              </a:solidFill>
            </a:endParaRPr>
          </a:p>
          <a:p>
            <a:pPr indent="0" lvl="0" marL="0" rtl="0" algn="l">
              <a:spcBef>
                <a:spcPts val="1600"/>
              </a:spcBef>
              <a:spcAft>
                <a:spcPts val="0"/>
              </a:spcAft>
              <a:buNone/>
            </a:pPr>
            <a:r>
              <a:rPr b="1" lang="en">
                <a:solidFill>
                  <a:srgbClr val="000000"/>
                </a:solidFill>
              </a:rPr>
              <a:t>Deep Learning:</a:t>
            </a:r>
            <a:r>
              <a:rPr lang="en">
                <a:solidFill>
                  <a:srgbClr val="000000"/>
                </a:solidFill>
              </a:rPr>
              <a:t> NNs with multiple hidden layers, capable of learning hierarchical features.</a:t>
            </a:r>
            <a:endParaRPr>
              <a:solidFill>
                <a:srgbClr val="000000"/>
              </a:solidFill>
            </a:endParaRPr>
          </a:p>
          <a:p>
            <a:pPr indent="0" lvl="0" marL="0" rtl="0" algn="l">
              <a:spcBef>
                <a:spcPts val="1600"/>
              </a:spcBef>
              <a:spcAft>
                <a:spcPts val="1600"/>
              </a:spcAft>
              <a:buNone/>
            </a:pPr>
            <a:r>
              <a:rPr b="1" lang="en">
                <a:solidFill>
                  <a:srgbClr val="000000"/>
                </a:solidFill>
              </a:rPr>
              <a:t>Applications:</a:t>
            </a:r>
            <a:r>
              <a:rPr lang="en">
                <a:solidFill>
                  <a:srgbClr val="000000"/>
                </a:solidFill>
              </a:rPr>
              <a:t> Image recognition, natural language processing, speech recognition.</a:t>
            </a:r>
            <a:endParaRPr/>
          </a:p>
        </p:txBody>
      </p:sp>
      <p:pic>
        <p:nvPicPr>
          <p:cNvPr id="302" name="Google Shape;302;p43"/>
          <p:cNvPicPr preferRelativeResize="0"/>
          <p:nvPr/>
        </p:nvPicPr>
        <p:blipFill>
          <a:blip r:embed="rId3">
            <a:alphaModFix/>
          </a:blip>
          <a:stretch>
            <a:fillRect/>
          </a:stretch>
        </p:blipFill>
        <p:spPr>
          <a:xfrm>
            <a:off x="4980375" y="3310650"/>
            <a:ext cx="4163626" cy="1832850"/>
          </a:xfrm>
          <a:prstGeom prst="rect">
            <a:avLst/>
          </a:prstGeom>
          <a:noFill/>
          <a:ln>
            <a:noFill/>
          </a:ln>
          <a:effectLst>
            <a:outerShdw blurRad="57150" rotWithShape="0" algn="bl" dir="5400000" dist="19050">
              <a:srgbClr val="000000">
                <a:alpha val="80000"/>
              </a:srgbClr>
            </a:outerShdw>
          </a:effectLst>
        </p:spPr>
      </p:pic>
      <p:pic>
        <p:nvPicPr>
          <p:cNvPr id="303" name="Google Shape;303;p43"/>
          <p:cNvPicPr preferRelativeResize="0"/>
          <p:nvPr/>
        </p:nvPicPr>
        <p:blipFill>
          <a:blip r:embed="rId4">
            <a:alphaModFix/>
          </a:blip>
          <a:stretch>
            <a:fillRect/>
          </a:stretch>
        </p:blipFill>
        <p:spPr>
          <a:xfrm>
            <a:off x="923863" y="3233975"/>
            <a:ext cx="2855424" cy="1606174"/>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44"/>
          <p:cNvSpPr txBox="1"/>
          <p:nvPr>
            <p:ph type="title"/>
          </p:nvPr>
        </p:nvSpPr>
        <p:spPr>
          <a:xfrm>
            <a:off x="730000" y="1090050"/>
            <a:ext cx="3936900" cy="21414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a:solidFill>
                  <a:schemeClr val="lt1"/>
                </a:solidFill>
              </a:rPr>
              <a:t>Training ML Models: Cost Functions and Optimization</a:t>
            </a:r>
            <a:endParaRPr>
              <a:solidFill>
                <a:schemeClr val="lt1"/>
              </a:solidFill>
            </a:endParaRPr>
          </a:p>
          <a:p>
            <a:pPr indent="0" lvl="0" marL="0" rtl="0" algn="l">
              <a:spcBef>
                <a:spcPts val="1200"/>
              </a:spcBef>
              <a:spcAft>
                <a:spcPts val="0"/>
              </a:spcAft>
              <a:buNone/>
            </a:pPr>
            <a:r>
              <a:t/>
            </a:r>
            <a:endParaRPr>
              <a:solidFill>
                <a:schemeClr val="lt1"/>
              </a:solidFill>
            </a:endParaRPr>
          </a:p>
        </p:txBody>
      </p:sp>
      <p:sp>
        <p:nvSpPr>
          <p:cNvPr id="309" name="Google Shape;309;p44"/>
          <p:cNvSpPr txBox="1"/>
          <p:nvPr>
            <p:ph idx="2" type="body"/>
          </p:nvPr>
        </p:nvSpPr>
        <p:spPr>
          <a:xfrm>
            <a:off x="4572000" y="304800"/>
            <a:ext cx="4400700" cy="4292700"/>
          </a:xfrm>
          <a:prstGeom prst="rect">
            <a:avLst/>
          </a:prstGeom>
        </p:spPr>
        <p:txBody>
          <a:bodyPr anchorCtr="0" anchor="t" bIns="91425" lIns="91425" spcFirstLastPara="1" rIns="91425" wrap="square" tIns="91425">
            <a:noAutofit/>
          </a:bodyPr>
          <a:lstStyle/>
          <a:p>
            <a:pPr indent="0" lvl="0" marL="342900" rtl="0" algn="l">
              <a:spcBef>
                <a:spcPts val="0"/>
              </a:spcBef>
              <a:spcAft>
                <a:spcPts val="0"/>
              </a:spcAft>
              <a:buNone/>
            </a:pPr>
            <a:r>
              <a:rPr b="1" lang="en" sz="1600">
                <a:solidFill>
                  <a:srgbClr val="000000"/>
                </a:solidFill>
              </a:rPr>
              <a:t>Cost Function (Loss Function):</a:t>
            </a:r>
            <a:endParaRPr b="1" sz="1600">
              <a:solidFill>
                <a:srgbClr val="000000"/>
              </a:solidFill>
            </a:endParaRPr>
          </a:p>
          <a:p>
            <a:pPr indent="0" lvl="0" marL="342900" rtl="0" algn="l">
              <a:spcBef>
                <a:spcPts val="1200"/>
              </a:spcBef>
              <a:spcAft>
                <a:spcPts val="0"/>
              </a:spcAft>
              <a:buNone/>
            </a:pPr>
            <a:r>
              <a:rPr lang="en" sz="1200">
                <a:solidFill>
                  <a:srgbClr val="000000"/>
                </a:solidFill>
              </a:rPr>
              <a:t>A</a:t>
            </a:r>
            <a:r>
              <a:rPr lang="en" sz="1200">
                <a:solidFill>
                  <a:srgbClr val="000000"/>
                </a:solidFill>
              </a:rPr>
              <a:t> mathematical function that </a:t>
            </a:r>
            <a:r>
              <a:rPr b="1" lang="en" sz="1200">
                <a:solidFill>
                  <a:srgbClr val="000000"/>
                </a:solidFill>
              </a:rPr>
              <a:t>quantifies the "error" or "cost" of a model's predictions</a:t>
            </a:r>
            <a:r>
              <a:rPr lang="en" sz="1200">
                <a:solidFill>
                  <a:srgbClr val="000000"/>
                </a:solidFill>
              </a:rPr>
              <a:t> compared to the actual target values.</a:t>
            </a:r>
            <a:endParaRPr sz="1200">
              <a:solidFill>
                <a:srgbClr val="000000"/>
              </a:solidFill>
            </a:endParaRPr>
          </a:p>
          <a:p>
            <a:pPr indent="0" lvl="0" marL="342900" rtl="0" algn="l">
              <a:spcBef>
                <a:spcPts val="1200"/>
              </a:spcBef>
              <a:spcAft>
                <a:spcPts val="0"/>
              </a:spcAft>
              <a:buNone/>
            </a:pPr>
            <a:r>
              <a:rPr lang="en" sz="1200">
                <a:solidFill>
                  <a:srgbClr val="000000"/>
                </a:solidFill>
              </a:rPr>
              <a:t>The goal of training an ML model is to </a:t>
            </a:r>
            <a:r>
              <a:rPr b="1" lang="en" sz="1200">
                <a:solidFill>
                  <a:srgbClr val="000000"/>
                </a:solidFill>
              </a:rPr>
              <a:t>minimize this cost function</a:t>
            </a:r>
            <a:r>
              <a:rPr lang="en" sz="1200">
                <a:solidFill>
                  <a:srgbClr val="000000"/>
                </a:solidFill>
              </a:rPr>
              <a:t>. A lower cost indicates a better-performing model.</a:t>
            </a:r>
            <a:endParaRPr sz="1200">
              <a:solidFill>
                <a:srgbClr val="000000"/>
              </a:solidFill>
            </a:endParaRPr>
          </a:p>
          <a:p>
            <a:pPr indent="0" lvl="0" marL="342900" rtl="0" algn="l">
              <a:spcBef>
                <a:spcPts val="1200"/>
              </a:spcBef>
              <a:spcAft>
                <a:spcPts val="0"/>
              </a:spcAft>
              <a:buNone/>
            </a:pPr>
            <a:r>
              <a:rPr lang="en" sz="1200">
                <a:solidFill>
                  <a:srgbClr val="000000"/>
                </a:solidFill>
              </a:rPr>
              <a:t>Examples: Mean Squared Error (for regression), Cross-Entropy Loss (for classification).</a:t>
            </a:r>
            <a:endParaRPr sz="1200">
              <a:solidFill>
                <a:srgbClr val="000000"/>
              </a:solidFill>
            </a:endParaRPr>
          </a:p>
          <a:p>
            <a:pPr indent="0" lvl="0" marL="342900" rtl="0" algn="l">
              <a:spcBef>
                <a:spcPts val="1200"/>
              </a:spcBef>
              <a:spcAft>
                <a:spcPts val="0"/>
              </a:spcAft>
              <a:buNone/>
            </a:pPr>
            <a:r>
              <a:rPr b="1" lang="en" sz="1600">
                <a:solidFill>
                  <a:srgbClr val="000000"/>
                </a:solidFill>
              </a:rPr>
              <a:t>Optimization:</a:t>
            </a:r>
            <a:endParaRPr b="1" sz="1600">
              <a:solidFill>
                <a:srgbClr val="000000"/>
              </a:solidFill>
            </a:endParaRPr>
          </a:p>
          <a:p>
            <a:pPr indent="0" lvl="0" marL="342900" rtl="0" algn="l">
              <a:spcBef>
                <a:spcPts val="1200"/>
              </a:spcBef>
              <a:spcAft>
                <a:spcPts val="0"/>
              </a:spcAft>
              <a:buNone/>
            </a:pPr>
            <a:r>
              <a:rPr lang="en" sz="1200">
                <a:solidFill>
                  <a:srgbClr val="000000"/>
                </a:solidFill>
              </a:rPr>
              <a:t>The iterative process of </a:t>
            </a:r>
            <a:r>
              <a:rPr b="1" lang="en" sz="1200">
                <a:solidFill>
                  <a:srgbClr val="000000"/>
                </a:solidFill>
              </a:rPr>
              <a:t>adjusting the model's internal parameters</a:t>
            </a:r>
            <a:r>
              <a:rPr lang="en" sz="1200">
                <a:solidFill>
                  <a:srgbClr val="000000"/>
                </a:solidFill>
              </a:rPr>
              <a:t> (e.g., weights and biases in a neural network) to minimize the cost function.</a:t>
            </a:r>
            <a:endParaRPr sz="1200">
              <a:solidFill>
                <a:srgbClr val="000000"/>
              </a:solidFill>
            </a:endParaRPr>
          </a:p>
          <a:p>
            <a:pPr indent="0" lvl="0" marL="342900" rtl="0" algn="l">
              <a:spcBef>
                <a:spcPts val="1200"/>
              </a:spcBef>
              <a:spcAft>
                <a:spcPts val="1200"/>
              </a:spcAft>
              <a:buNone/>
            </a:pPr>
            <a:r>
              <a:rPr lang="en" sz="1200">
                <a:solidFill>
                  <a:srgbClr val="000000"/>
                </a:solidFill>
              </a:rPr>
              <a:t>This involves finding the optimal set of parameters that make the model's predictions as close as possible to the true values.</a:t>
            </a:r>
            <a:endParaRPr sz="1200"/>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13" name="Shape 313"/>
        <p:cNvGrpSpPr/>
        <p:nvPr/>
      </p:nvGrpSpPr>
      <p:grpSpPr>
        <a:xfrm>
          <a:off x="0" y="0"/>
          <a:ext cx="0" cy="0"/>
          <a:chOff x="0" y="0"/>
          <a:chExt cx="0" cy="0"/>
        </a:xfrm>
      </p:grpSpPr>
      <p:sp>
        <p:nvSpPr>
          <p:cNvPr id="314" name="Google Shape;314;p45"/>
          <p:cNvSpPr txBox="1"/>
          <p:nvPr>
            <p:ph type="title"/>
          </p:nvPr>
        </p:nvSpPr>
        <p:spPr>
          <a:xfrm>
            <a:off x="729450" y="1322450"/>
            <a:ext cx="7688400" cy="65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Why Combine Quantum and ML? </a:t>
            </a:r>
            <a:endParaRPr/>
          </a:p>
        </p:txBody>
      </p:sp>
      <p:pic>
        <p:nvPicPr>
          <p:cNvPr id="315" name="Google Shape;315;p45"/>
          <p:cNvPicPr preferRelativeResize="0"/>
          <p:nvPr/>
        </p:nvPicPr>
        <p:blipFill>
          <a:blip r:embed="rId3">
            <a:alphaModFix/>
          </a:blip>
          <a:stretch>
            <a:fillRect/>
          </a:stretch>
        </p:blipFill>
        <p:spPr>
          <a:xfrm>
            <a:off x="5322950" y="1322450"/>
            <a:ext cx="3821051" cy="382105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19"/>
          <p:cNvSpPr txBox="1"/>
          <p:nvPr/>
        </p:nvSpPr>
        <p:spPr>
          <a:xfrm>
            <a:off x="726169" y="105306"/>
            <a:ext cx="4354200" cy="61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chemeClr val="lt1"/>
                </a:solidFill>
                <a:latin typeface="Lato"/>
                <a:ea typeface="Lato"/>
                <a:cs typeface="Lato"/>
                <a:sym typeface="Lato"/>
              </a:rPr>
              <a:t>TOPICS</a:t>
            </a:r>
            <a:endParaRPr b="1" sz="3000">
              <a:solidFill>
                <a:schemeClr val="lt1"/>
              </a:solidFill>
              <a:latin typeface="Lato"/>
              <a:ea typeface="Lato"/>
              <a:cs typeface="Lato"/>
              <a:sym typeface="Lato"/>
            </a:endParaRPr>
          </a:p>
        </p:txBody>
      </p:sp>
      <p:sp>
        <p:nvSpPr>
          <p:cNvPr id="152" name="Google Shape;152;p19"/>
          <p:cNvSpPr txBox="1"/>
          <p:nvPr/>
        </p:nvSpPr>
        <p:spPr>
          <a:xfrm>
            <a:off x="599670" y="591515"/>
            <a:ext cx="6613800" cy="34977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lt2"/>
              </a:buClr>
              <a:buSzPts val="1400"/>
              <a:buFont typeface="Lato"/>
              <a:buChar char="●"/>
            </a:pPr>
            <a:r>
              <a:rPr lang="en">
                <a:solidFill>
                  <a:schemeClr val="lt2"/>
                </a:solidFill>
                <a:latin typeface="Lato"/>
                <a:ea typeface="Lato"/>
                <a:cs typeface="Lato"/>
                <a:sym typeface="Lato"/>
              </a:rPr>
              <a:t>What is Quantum Machine Learning?</a:t>
            </a:r>
            <a:endParaRPr>
              <a:solidFill>
                <a:schemeClr val="lt2"/>
              </a:solidFill>
              <a:latin typeface="Lato"/>
              <a:ea typeface="Lato"/>
              <a:cs typeface="Lato"/>
              <a:sym typeface="Lato"/>
            </a:endParaRPr>
          </a:p>
          <a:p>
            <a:pPr indent="-317500" lvl="0" marL="457200" rtl="0" algn="l">
              <a:spcBef>
                <a:spcPts val="0"/>
              </a:spcBef>
              <a:spcAft>
                <a:spcPts val="0"/>
              </a:spcAft>
              <a:buClr>
                <a:schemeClr val="lt2"/>
              </a:buClr>
              <a:buSzPts val="1400"/>
              <a:buFont typeface="Lato"/>
              <a:buChar char="●"/>
            </a:pPr>
            <a:r>
              <a:rPr lang="en">
                <a:solidFill>
                  <a:schemeClr val="lt2"/>
                </a:solidFill>
                <a:latin typeface="Lato"/>
                <a:ea typeface="Lato"/>
                <a:cs typeface="Lato"/>
                <a:sym typeface="Lato"/>
              </a:rPr>
              <a:t>Quantum Computing Fundamentals</a:t>
            </a:r>
            <a:endParaRPr>
              <a:solidFill>
                <a:schemeClr val="lt2"/>
              </a:solidFill>
              <a:latin typeface="Lato"/>
              <a:ea typeface="Lato"/>
              <a:cs typeface="Lato"/>
              <a:sym typeface="Lato"/>
            </a:endParaRPr>
          </a:p>
          <a:p>
            <a:pPr indent="-317500" lvl="0" marL="457200" rtl="0" algn="l">
              <a:spcBef>
                <a:spcPts val="0"/>
              </a:spcBef>
              <a:spcAft>
                <a:spcPts val="0"/>
              </a:spcAft>
              <a:buClr>
                <a:schemeClr val="lt2"/>
              </a:buClr>
              <a:buSzPts val="1400"/>
              <a:buFont typeface="Lato"/>
              <a:buChar char="●"/>
            </a:pPr>
            <a:r>
              <a:rPr lang="en">
                <a:solidFill>
                  <a:schemeClr val="lt2"/>
                </a:solidFill>
                <a:latin typeface="Lato"/>
                <a:ea typeface="Lato"/>
                <a:cs typeface="Lato"/>
                <a:sym typeface="Lato"/>
              </a:rPr>
              <a:t>Classical Machine Learning Primer</a:t>
            </a:r>
            <a:endParaRPr>
              <a:solidFill>
                <a:schemeClr val="lt2"/>
              </a:solidFill>
              <a:latin typeface="Lato"/>
              <a:ea typeface="Lato"/>
              <a:cs typeface="Lato"/>
              <a:sym typeface="Lato"/>
            </a:endParaRPr>
          </a:p>
          <a:p>
            <a:pPr indent="-317500" lvl="0" marL="457200" rtl="0" algn="l">
              <a:spcBef>
                <a:spcPts val="0"/>
              </a:spcBef>
              <a:spcAft>
                <a:spcPts val="0"/>
              </a:spcAft>
              <a:buClr>
                <a:schemeClr val="lt2"/>
              </a:buClr>
              <a:buSzPts val="1400"/>
              <a:buFont typeface="Lato"/>
              <a:buChar char="●"/>
            </a:pPr>
            <a:r>
              <a:rPr lang="en">
                <a:solidFill>
                  <a:schemeClr val="lt2"/>
                </a:solidFill>
                <a:latin typeface="Lato"/>
                <a:ea typeface="Lato"/>
                <a:cs typeface="Lato"/>
                <a:sym typeface="Lato"/>
              </a:rPr>
              <a:t>Why combine Quantum and ML</a:t>
            </a:r>
            <a:endParaRPr>
              <a:solidFill>
                <a:schemeClr val="lt2"/>
              </a:solidFill>
              <a:latin typeface="Lato"/>
              <a:ea typeface="Lato"/>
              <a:cs typeface="Lato"/>
              <a:sym typeface="Lato"/>
            </a:endParaRPr>
          </a:p>
          <a:p>
            <a:pPr indent="-317500" lvl="0" marL="457200" rtl="0" algn="l">
              <a:spcBef>
                <a:spcPts val="0"/>
              </a:spcBef>
              <a:spcAft>
                <a:spcPts val="0"/>
              </a:spcAft>
              <a:buClr>
                <a:schemeClr val="lt2"/>
              </a:buClr>
              <a:buSzPts val="1400"/>
              <a:buFont typeface="Lato"/>
              <a:buChar char="●"/>
            </a:pPr>
            <a:r>
              <a:rPr lang="en">
                <a:solidFill>
                  <a:schemeClr val="lt2"/>
                </a:solidFill>
                <a:latin typeface="Lato"/>
                <a:ea typeface="Lato"/>
                <a:cs typeface="Lato"/>
                <a:sym typeface="Lato"/>
              </a:rPr>
              <a:t>Quantum Data Encoding</a:t>
            </a:r>
            <a:endParaRPr>
              <a:solidFill>
                <a:schemeClr val="lt2"/>
              </a:solidFill>
              <a:latin typeface="Lato"/>
              <a:ea typeface="Lato"/>
              <a:cs typeface="Lato"/>
              <a:sym typeface="Lato"/>
            </a:endParaRPr>
          </a:p>
          <a:p>
            <a:pPr indent="-317500" lvl="0" marL="457200" rtl="0" algn="l">
              <a:spcBef>
                <a:spcPts val="0"/>
              </a:spcBef>
              <a:spcAft>
                <a:spcPts val="0"/>
              </a:spcAft>
              <a:buClr>
                <a:schemeClr val="lt2"/>
              </a:buClr>
              <a:buSzPts val="1400"/>
              <a:buFont typeface="Lato"/>
              <a:buChar char="●"/>
            </a:pPr>
            <a:r>
              <a:rPr lang="en">
                <a:solidFill>
                  <a:schemeClr val="lt2"/>
                </a:solidFill>
                <a:latin typeface="Lato"/>
                <a:ea typeface="Lato"/>
                <a:cs typeface="Lato"/>
                <a:sym typeface="Lato"/>
              </a:rPr>
              <a:t>QUantum Kernels</a:t>
            </a:r>
            <a:endParaRPr>
              <a:solidFill>
                <a:schemeClr val="lt2"/>
              </a:solidFill>
              <a:latin typeface="Lato"/>
              <a:ea typeface="Lato"/>
              <a:cs typeface="Lato"/>
              <a:sym typeface="Lato"/>
            </a:endParaRPr>
          </a:p>
          <a:p>
            <a:pPr indent="-317500" lvl="0" marL="457200" rtl="0" algn="l">
              <a:spcBef>
                <a:spcPts val="0"/>
              </a:spcBef>
              <a:spcAft>
                <a:spcPts val="0"/>
              </a:spcAft>
              <a:buClr>
                <a:schemeClr val="lt2"/>
              </a:buClr>
              <a:buSzPts val="1400"/>
              <a:buFont typeface="Lato"/>
              <a:buChar char="●"/>
            </a:pPr>
            <a:r>
              <a:rPr lang="en">
                <a:solidFill>
                  <a:schemeClr val="lt2"/>
                </a:solidFill>
                <a:latin typeface="Lato"/>
                <a:ea typeface="Lato"/>
                <a:cs typeface="Lato"/>
                <a:sym typeface="Lato"/>
              </a:rPr>
              <a:t>Variational Quantum Circuits</a:t>
            </a:r>
            <a:endParaRPr>
              <a:solidFill>
                <a:schemeClr val="lt2"/>
              </a:solidFill>
              <a:latin typeface="Lato"/>
              <a:ea typeface="Lato"/>
              <a:cs typeface="Lato"/>
              <a:sym typeface="Lato"/>
            </a:endParaRPr>
          </a:p>
          <a:p>
            <a:pPr indent="-317500" lvl="0" marL="457200" rtl="0" algn="l">
              <a:spcBef>
                <a:spcPts val="0"/>
              </a:spcBef>
              <a:spcAft>
                <a:spcPts val="0"/>
              </a:spcAft>
              <a:buClr>
                <a:schemeClr val="lt2"/>
              </a:buClr>
              <a:buSzPts val="1400"/>
              <a:buFont typeface="Lato"/>
              <a:buChar char="●"/>
            </a:pPr>
            <a:r>
              <a:rPr lang="en">
                <a:solidFill>
                  <a:schemeClr val="lt2"/>
                </a:solidFill>
                <a:latin typeface="Lato"/>
                <a:ea typeface="Lato"/>
                <a:cs typeface="Lato"/>
                <a:sym typeface="Lato"/>
              </a:rPr>
              <a:t>Quantum Neural Networks</a:t>
            </a:r>
            <a:endParaRPr>
              <a:solidFill>
                <a:schemeClr val="lt2"/>
              </a:solidFill>
              <a:latin typeface="Lato"/>
              <a:ea typeface="Lato"/>
              <a:cs typeface="Lato"/>
              <a:sym typeface="Lato"/>
            </a:endParaRPr>
          </a:p>
          <a:p>
            <a:pPr indent="-317500" lvl="0" marL="457200" rtl="0" algn="l">
              <a:spcBef>
                <a:spcPts val="0"/>
              </a:spcBef>
              <a:spcAft>
                <a:spcPts val="0"/>
              </a:spcAft>
              <a:buClr>
                <a:schemeClr val="lt2"/>
              </a:buClr>
              <a:buSzPts val="1400"/>
              <a:buFont typeface="Lato"/>
              <a:buChar char="●"/>
            </a:pPr>
            <a:r>
              <a:rPr lang="en">
                <a:solidFill>
                  <a:schemeClr val="lt2"/>
                </a:solidFill>
                <a:latin typeface="Lato"/>
                <a:ea typeface="Lato"/>
                <a:cs typeface="Lato"/>
                <a:sym typeface="Lato"/>
              </a:rPr>
              <a:t>Key QML Algorithms</a:t>
            </a:r>
            <a:endParaRPr>
              <a:solidFill>
                <a:schemeClr val="lt2"/>
              </a:solidFill>
              <a:latin typeface="Lato"/>
              <a:ea typeface="Lato"/>
              <a:cs typeface="Lato"/>
              <a:sym typeface="Lato"/>
            </a:endParaRPr>
          </a:p>
          <a:p>
            <a:pPr indent="-317500" lvl="0" marL="457200" rtl="0" algn="l">
              <a:spcBef>
                <a:spcPts val="0"/>
              </a:spcBef>
              <a:spcAft>
                <a:spcPts val="0"/>
              </a:spcAft>
              <a:buClr>
                <a:schemeClr val="lt2"/>
              </a:buClr>
              <a:buSzPts val="1400"/>
              <a:buFont typeface="Lato"/>
              <a:buChar char="●"/>
            </a:pPr>
            <a:r>
              <a:rPr lang="en">
                <a:solidFill>
                  <a:schemeClr val="lt2"/>
                </a:solidFill>
                <a:latin typeface="Lato"/>
                <a:ea typeface="Lato"/>
                <a:cs typeface="Lato"/>
                <a:sym typeface="Lato"/>
              </a:rPr>
              <a:t>Challenges in QML</a:t>
            </a:r>
            <a:endParaRPr>
              <a:solidFill>
                <a:schemeClr val="lt2"/>
              </a:solidFill>
              <a:latin typeface="Lato"/>
              <a:ea typeface="Lato"/>
              <a:cs typeface="Lato"/>
              <a:sym typeface="Lato"/>
            </a:endParaRPr>
          </a:p>
          <a:p>
            <a:pPr indent="-317500" lvl="0" marL="457200" rtl="0" algn="l">
              <a:spcBef>
                <a:spcPts val="0"/>
              </a:spcBef>
              <a:spcAft>
                <a:spcPts val="0"/>
              </a:spcAft>
              <a:buClr>
                <a:schemeClr val="lt2"/>
              </a:buClr>
              <a:buSzPts val="1400"/>
              <a:buFont typeface="Lato"/>
              <a:buChar char="●"/>
            </a:pPr>
            <a:r>
              <a:rPr lang="en">
                <a:solidFill>
                  <a:schemeClr val="lt2"/>
                </a:solidFill>
                <a:latin typeface="Lato"/>
                <a:ea typeface="Lato"/>
                <a:cs typeface="Lato"/>
                <a:sym typeface="Lato"/>
              </a:rPr>
              <a:t>QML libraries and Tools</a:t>
            </a:r>
            <a:endParaRPr>
              <a:solidFill>
                <a:schemeClr val="lt2"/>
              </a:solidFill>
              <a:latin typeface="Lato"/>
              <a:ea typeface="Lato"/>
              <a:cs typeface="Lato"/>
              <a:sym typeface="Lato"/>
            </a:endParaRPr>
          </a:p>
          <a:p>
            <a:pPr indent="-317500" lvl="0" marL="457200" rtl="0" algn="l">
              <a:spcBef>
                <a:spcPts val="0"/>
              </a:spcBef>
              <a:spcAft>
                <a:spcPts val="0"/>
              </a:spcAft>
              <a:buClr>
                <a:schemeClr val="lt2"/>
              </a:buClr>
              <a:buSzPts val="1400"/>
              <a:buFont typeface="Lato"/>
              <a:buChar char="●"/>
            </a:pPr>
            <a:r>
              <a:rPr lang="en">
                <a:solidFill>
                  <a:schemeClr val="lt2"/>
                </a:solidFill>
                <a:latin typeface="Lato"/>
                <a:ea typeface="Lato"/>
                <a:cs typeface="Lato"/>
                <a:sym typeface="Lato"/>
              </a:rPr>
              <a:t>QML Applications</a:t>
            </a:r>
            <a:endParaRPr>
              <a:solidFill>
                <a:schemeClr val="lt2"/>
              </a:solidFill>
              <a:latin typeface="Lato"/>
              <a:ea typeface="Lato"/>
              <a:cs typeface="Lato"/>
              <a:sym typeface="Lato"/>
            </a:endParaRPr>
          </a:p>
          <a:p>
            <a:pPr indent="-317500" lvl="0" marL="457200" rtl="0" algn="l">
              <a:spcBef>
                <a:spcPts val="0"/>
              </a:spcBef>
              <a:spcAft>
                <a:spcPts val="0"/>
              </a:spcAft>
              <a:buClr>
                <a:schemeClr val="lt2"/>
              </a:buClr>
              <a:buSzPts val="1400"/>
              <a:buFont typeface="Lato"/>
              <a:buChar char="●"/>
            </a:pPr>
            <a:r>
              <a:rPr lang="en">
                <a:solidFill>
                  <a:schemeClr val="lt2"/>
                </a:solidFill>
                <a:latin typeface="Lato"/>
                <a:ea typeface="Lato"/>
                <a:cs typeface="Lato"/>
                <a:sym typeface="Lato"/>
              </a:rPr>
              <a:t>Case Study : QSVM on Iris Dataset</a:t>
            </a:r>
            <a:endParaRPr>
              <a:solidFill>
                <a:schemeClr val="lt2"/>
              </a:solidFill>
              <a:latin typeface="Lato"/>
              <a:ea typeface="Lato"/>
              <a:cs typeface="Lato"/>
              <a:sym typeface="Lato"/>
            </a:endParaRPr>
          </a:p>
          <a:p>
            <a:pPr indent="-317500" lvl="0" marL="457200" rtl="0" algn="l">
              <a:spcBef>
                <a:spcPts val="0"/>
              </a:spcBef>
              <a:spcAft>
                <a:spcPts val="0"/>
              </a:spcAft>
              <a:buClr>
                <a:schemeClr val="lt2"/>
              </a:buClr>
              <a:buSzPts val="1400"/>
              <a:buFont typeface="Lato"/>
              <a:buChar char="●"/>
            </a:pPr>
            <a:r>
              <a:rPr lang="en">
                <a:solidFill>
                  <a:schemeClr val="lt2"/>
                </a:solidFill>
                <a:latin typeface="Lato"/>
                <a:ea typeface="Lato"/>
                <a:cs typeface="Lato"/>
                <a:sym typeface="Lato"/>
              </a:rPr>
              <a:t>Future of QML</a:t>
            </a:r>
            <a:endParaRPr>
              <a:solidFill>
                <a:schemeClr val="lt2"/>
              </a:solidFill>
              <a:latin typeface="Lato"/>
              <a:ea typeface="Lato"/>
              <a:cs typeface="Lato"/>
              <a:sym typeface="Lato"/>
            </a:endParaRPr>
          </a:p>
          <a:p>
            <a:pPr indent="-317500" lvl="0" marL="457200" rtl="0" algn="l">
              <a:spcBef>
                <a:spcPts val="0"/>
              </a:spcBef>
              <a:spcAft>
                <a:spcPts val="0"/>
              </a:spcAft>
              <a:buClr>
                <a:schemeClr val="lt2"/>
              </a:buClr>
              <a:buSzPts val="1400"/>
              <a:buFont typeface="Lato"/>
              <a:buChar char="●"/>
            </a:pPr>
            <a:r>
              <a:rPr lang="en">
                <a:solidFill>
                  <a:schemeClr val="lt2"/>
                </a:solidFill>
                <a:latin typeface="Lato"/>
                <a:ea typeface="Lato"/>
                <a:cs typeface="Lato"/>
                <a:sym typeface="Lato"/>
              </a:rPr>
              <a:t>References</a:t>
            </a:r>
            <a:endParaRPr>
              <a:solidFill>
                <a:schemeClr val="lt2"/>
              </a:solidFill>
              <a:latin typeface="Lato"/>
              <a:ea typeface="Lato"/>
              <a:cs typeface="Lato"/>
              <a:sym typeface="Lato"/>
            </a:endParaRPr>
          </a:p>
          <a:p>
            <a:pPr indent="-311150" lvl="0" marL="457200" rtl="0" algn="l">
              <a:spcBef>
                <a:spcPts val="0"/>
              </a:spcBef>
              <a:spcAft>
                <a:spcPts val="0"/>
              </a:spcAft>
              <a:buClr>
                <a:schemeClr val="lt2"/>
              </a:buClr>
              <a:buSzPts val="1300"/>
              <a:buFont typeface="Lato"/>
              <a:buChar char="●"/>
            </a:pPr>
            <a:r>
              <a:rPr lang="en">
                <a:solidFill>
                  <a:schemeClr val="lt2"/>
                </a:solidFill>
                <a:latin typeface="Lato"/>
                <a:ea typeface="Lato"/>
                <a:cs typeface="Lato"/>
                <a:sym typeface="Lato"/>
              </a:rPr>
              <a:t>Q&amp;A</a:t>
            </a:r>
            <a:r>
              <a:rPr lang="en" sz="1300">
                <a:solidFill>
                  <a:schemeClr val="lt2"/>
                </a:solidFill>
                <a:latin typeface="Lato"/>
                <a:ea typeface="Lato"/>
                <a:cs typeface="Lato"/>
                <a:sym typeface="Lato"/>
              </a:rPr>
              <a:t> </a:t>
            </a:r>
            <a:endParaRPr sz="1300">
              <a:solidFill>
                <a:schemeClr val="lt2"/>
              </a:solidFill>
              <a:latin typeface="Lato"/>
              <a:ea typeface="Lato"/>
              <a:cs typeface="Lato"/>
              <a:sym typeface="Lato"/>
            </a:endParaRPr>
          </a:p>
        </p:txBody>
      </p:sp>
      <p:pic>
        <p:nvPicPr>
          <p:cNvPr id="153" name="Google Shape;153;p19"/>
          <p:cNvPicPr preferRelativeResize="0"/>
          <p:nvPr/>
        </p:nvPicPr>
        <p:blipFill rotWithShape="1">
          <a:blip r:embed="rId3">
            <a:alphaModFix/>
          </a:blip>
          <a:srcRect b="0" l="0" r="57270" t="0"/>
          <a:stretch/>
        </p:blipFill>
        <p:spPr>
          <a:xfrm>
            <a:off x="5217200" y="342800"/>
            <a:ext cx="3582523" cy="445787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46"/>
          <p:cNvSpPr txBox="1"/>
          <p:nvPr>
            <p:ph type="title"/>
          </p:nvPr>
        </p:nvSpPr>
        <p:spPr>
          <a:xfrm>
            <a:off x="730000" y="1318650"/>
            <a:ext cx="3731400" cy="16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Rationale for a Quantum-Classical Symbiosis</a:t>
            </a:r>
            <a:endParaRPr/>
          </a:p>
        </p:txBody>
      </p:sp>
      <p:sp>
        <p:nvSpPr>
          <p:cNvPr id="321" name="Google Shape;321;p46"/>
          <p:cNvSpPr txBox="1"/>
          <p:nvPr>
            <p:ph idx="2" type="body"/>
          </p:nvPr>
        </p:nvSpPr>
        <p:spPr>
          <a:xfrm>
            <a:off x="4876800" y="838200"/>
            <a:ext cx="4154700" cy="3676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000000"/>
                </a:solidFill>
              </a:rPr>
              <a:t>NISQ Limitations:</a:t>
            </a:r>
            <a:r>
              <a:rPr lang="en">
                <a:solidFill>
                  <a:srgbClr val="000000"/>
                </a:solidFill>
              </a:rPr>
              <a:t> Current quantum devices are noisy, have few qubits, and sh</a:t>
            </a:r>
            <a:r>
              <a:rPr lang="en">
                <a:solidFill>
                  <a:srgbClr val="000000"/>
                </a:solidFill>
              </a:rPr>
              <a:t>o</a:t>
            </a:r>
            <a:r>
              <a:rPr lang="en">
                <a:solidFill>
                  <a:srgbClr val="000000"/>
                </a:solidFill>
              </a:rPr>
              <a:t>rt coherence times.</a:t>
            </a:r>
            <a:endParaRPr>
              <a:solidFill>
                <a:srgbClr val="000000"/>
              </a:solidFill>
            </a:endParaRPr>
          </a:p>
          <a:p>
            <a:pPr indent="0" lvl="0" marL="0" rtl="0" algn="l">
              <a:spcBef>
                <a:spcPts val="1600"/>
              </a:spcBef>
              <a:spcAft>
                <a:spcPts val="0"/>
              </a:spcAft>
              <a:buNone/>
            </a:pPr>
            <a:r>
              <a:rPr b="1" lang="en">
                <a:solidFill>
                  <a:srgbClr val="000000"/>
                </a:solidFill>
              </a:rPr>
              <a:t>Purely Quantum ≠ Practical:</a:t>
            </a:r>
            <a:r>
              <a:rPr lang="en">
                <a:solidFill>
                  <a:srgbClr val="000000"/>
                </a:solidFill>
              </a:rPr>
              <a:t> Deep or large-scale quantum algorithms are not yet feasible.</a:t>
            </a:r>
            <a:endParaRPr>
              <a:solidFill>
                <a:srgbClr val="000000"/>
              </a:solidFill>
            </a:endParaRPr>
          </a:p>
          <a:p>
            <a:pPr indent="0" lvl="0" marL="0" rtl="0" algn="l">
              <a:spcBef>
                <a:spcPts val="1600"/>
              </a:spcBef>
              <a:spcAft>
                <a:spcPts val="0"/>
              </a:spcAft>
              <a:buNone/>
            </a:pPr>
            <a:r>
              <a:rPr b="1" lang="en">
                <a:solidFill>
                  <a:srgbClr val="000000"/>
                </a:solidFill>
              </a:rPr>
              <a:t>Hybrid Advantage:</a:t>
            </a:r>
            <a:endParaRPr b="1">
              <a:solidFill>
                <a:srgbClr val="000000"/>
              </a:solidFill>
            </a:endParaRPr>
          </a:p>
          <a:p>
            <a:pPr indent="-311150" lvl="0" marL="457200" rtl="0" algn="l">
              <a:spcBef>
                <a:spcPts val="1600"/>
              </a:spcBef>
              <a:spcAft>
                <a:spcPts val="0"/>
              </a:spcAft>
              <a:buClr>
                <a:srgbClr val="000000"/>
              </a:buClr>
              <a:buSzPts val="1300"/>
              <a:buFont typeface="Arial"/>
              <a:buChar char="●"/>
            </a:pPr>
            <a:r>
              <a:rPr b="1" lang="en">
                <a:solidFill>
                  <a:srgbClr val="000000"/>
                </a:solidFill>
              </a:rPr>
              <a:t>Classical:</a:t>
            </a:r>
            <a:r>
              <a:rPr lang="en">
                <a:solidFill>
                  <a:srgbClr val="000000"/>
                </a:solidFill>
              </a:rPr>
              <a:t> Handles control logic, data processing, optimization.</a:t>
            </a:r>
            <a:endParaRPr>
              <a:solidFill>
                <a:srgbClr val="000000"/>
              </a:solidFill>
            </a:endParaRPr>
          </a:p>
          <a:p>
            <a:pPr indent="-311150" lvl="0" marL="457200" rtl="0" algn="l">
              <a:spcBef>
                <a:spcPts val="0"/>
              </a:spcBef>
              <a:spcAft>
                <a:spcPts val="0"/>
              </a:spcAft>
              <a:buClr>
                <a:srgbClr val="000000"/>
              </a:buClr>
              <a:buSzPts val="1300"/>
              <a:buFont typeface="Arial"/>
              <a:buChar char="●"/>
            </a:pPr>
            <a:r>
              <a:rPr b="1" lang="en">
                <a:solidFill>
                  <a:srgbClr val="000000"/>
                </a:solidFill>
              </a:rPr>
              <a:t>Quantum:</a:t>
            </a:r>
            <a:r>
              <a:rPr lang="en">
                <a:solidFill>
                  <a:srgbClr val="000000"/>
                </a:solidFill>
              </a:rPr>
              <a:t> Performs high-dimensional mapping and complex subroutines efficiently.</a:t>
            </a:r>
            <a:endParaRPr>
              <a:solidFill>
                <a:srgbClr val="000000"/>
              </a:solidFill>
            </a:endParaRPr>
          </a:p>
          <a:p>
            <a:pPr indent="0" lvl="0" marL="0" rtl="0" algn="l">
              <a:spcBef>
                <a:spcPts val="1200"/>
              </a:spcBef>
              <a:spcAft>
                <a:spcPts val="0"/>
              </a:spcAft>
              <a:buNone/>
            </a:pPr>
            <a:r>
              <a:rPr b="1" lang="en">
                <a:solidFill>
                  <a:srgbClr val="000000"/>
                </a:solidFill>
              </a:rPr>
              <a:t>Bridge Strategy:</a:t>
            </a:r>
            <a:r>
              <a:rPr lang="en">
                <a:solidFill>
                  <a:srgbClr val="000000"/>
                </a:solidFill>
              </a:rPr>
              <a:t> Hybrid QML lets us explore quantum benefits today while hardware improves.</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47"/>
          <p:cNvSpPr txBox="1"/>
          <p:nvPr>
            <p:ph type="title"/>
          </p:nvPr>
        </p:nvSpPr>
        <p:spPr>
          <a:xfrm>
            <a:off x="730000" y="1318650"/>
            <a:ext cx="3842100" cy="16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Hybrid Classical-Quantum Algorithms: The Feedback Loop</a:t>
            </a:r>
            <a:endParaRPr/>
          </a:p>
        </p:txBody>
      </p:sp>
      <p:sp>
        <p:nvSpPr>
          <p:cNvPr id="327" name="Google Shape;327;p47"/>
          <p:cNvSpPr txBox="1"/>
          <p:nvPr>
            <p:ph idx="2" type="body"/>
          </p:nvPr>
        </p:nvSpPr>
        <p:spPr>
          <a:xfrm>
            <a:off x="4884075" y="847025"/>
            <a:ext cx="4040700" cy="3950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000000"/>
                </a:solidFill>
              </a:rPr>
              <a:t>Core Idea:</a:t>
            </a:r>
            <a:r>
              <a:rPr lang="en">
                <a:solidFill>
                  <a:srgbClr val="000000"/>
                </a:solidFill>
              </a:rPr>
              <a:t> A classical optimizer iteratively tunes a parameterized quantum circuit.</a:t>
            </a:r>
            <a:endParaRPr>
              <a:solidFill>
                <a:srgbClr val="000000"/>
              </a:solidFill>
            </a:endParaRPr>
          </a:p>
          <a:p>
            <a:pPr indent="0" lvl="0" marL="0" rtl="0" algn="l">
              <a:spcBef>
                <a:spcPts val="1600"/>
              </a:spcBef>
              <a:spcAft>
                <a:spcPts val="0"/>
              </a:spcAft>
              <a:buNone/>
            </a:pPr>
            <a:r>
              <a:rPr b="1" lang="en">
                <a:solidFill>
                  <a:srgbClr val="000000"/>
                </a:solidFill>
              </a:rPr>
              <a:t>Steps:</a:t>
            </a:r>
            <a:endParaRPr b="1">
              <a:solidFill>
                <a:srgbClr val="000000"/>
              </a:solidFill>
            </a:endParaRPr>
          </a:p>
          <a:p>
            <a:pPr indent="-311150" lvl="0" marL="457200" rtl="0" algn="l">
              <a:spcBef>
                <a:spcPts val="1600"/>
              </a:spcBef>
              <a:spcAft>
                <a:spcPts val="0"/>
              </a:spcAft>
              <a:buClr>
                <a:srgbClr val="000000"/>
              </a:buClr>
              <a:buSzPts val="1300"/>
              <a:buFont typeface="Lato"/>
              <a:buAutoNum type="arabicPeriod"/>
            </a:pPr>
            <a:r>
              <a:rPr lang="en">
                <a:solidFill>
                  <a:srgbClr val="000000"/>
                </a:solidFill>
              </a:rPr>
              <a:t>Initialize quantum circuit parameters (classical</a:t>
            </a:r>
            <a:r>
              <a:rPr lang="en">
                <a:solidFill>
                  <a:srgbClr val="000000"/>
                </a:solidFill>
              </a:rPr>
              <a:t>)</a:t>
            </a:r>
            <a:endParaRPr>
              <a:solidFill>
                <a:srgbClr val="000000"/>
              </a:solidFill>
            </a:endParaRPr>
          </a:p>
          <a:p>
            <a:pPr indent="-311150" lvl="0" marL="457200" rtl="0" algn="l">
              <a:spcBef>
                <a:spcPts val="0"/>
              </a:spcBef>
              <a:spcAft>
                <a:spcPts val="0"/>
              </a:spcAft>
              <a:buClr>
                <a:srgbClr val="000000"/>
              </a:buClr>
              <a:buSzPts val="1300"/>
              <a:buFont typeface="Lato"/>
              <a:buAutoNum type="arabicPeriod"/>
            </a:pPr>
            <a:r>
              <a:rPr lang="en">
                <a:solidFill>
                  <a:srgbClr val="000000"/>
                </a:solidFill>
              </a:rPr>
              <a:t>Execute quantum circuit (quantum)</a:t>
            </a:r>
            <a:br>
              <a:rPr lang="en">
                <a:solidFill>
                  <a:srgbClr val="000000"/>
                </a:solidFill>
              </a:rPr>
            </a:br>
            <a:r>
              <a:rPr lang="en">
                <a:solidFill>
                  <a:srgbClr val="000000"/>
                </a:solidFill>
              </a:rPr>
              <a:t>Measure output, compute cost (classical)</a:t>
            </a:r>
            <a:endParaRPr>
              <a:solidFill>
                <a:srgbClr val="000000"/>
              </a:solidFill>
            </a:endParaRPr>
          </a:p>
          <a:p>
            <a:pPr indent="-311150" lvl="0" marL="457200" rtl="0" algn="l">
              <a:spcBef>
                <a:spcPts val="0"/>
              </a:spcBef>
              <a:spcAft>
                <a:spcPts val="0"/>
              </a:spcAft>
              <a:buClr>
                <a:srgbClr val="000000"/>
              </a:buClr>
              <a:buSzPts val="1300"/>
              <a:buFont typeface="Lato"/>
              <a:buAutoNum type="arabicPeriod"/>
            </a:pPr>
            <a:r>
              <a:rPr lang="en">
                <a:solidFill>
                  <a:srgbClr val="000000"/>
                </a:solidFill>
              </a:rPr>
              <a:t>Update parameters to minimize loss (classical)</a:t>
            </a:r>
            <a:endParaRPr>
              <a:solidFill>
                <a:srgbClr val="000000"/>
              </a:solidFill>
            </a:endParaRPr>
          </a:p>
          <a:p>
            <a:pPr indent="-311150" lvl="0" marL="457200" rtl="0" algn="l">
              <a:spcBef>
                <a:spcPts val="0"/>
              </a:spcBef>
              <a:spcAft>
                <a:spcPts val="0"/>
              </a:spcAft>
              <a:buClr>
                <a:srgbClr val="000000"/>
              </a:buClr>
              <a:buSzPts val="1300"/>
              <a:buFont typeface="Lato"/>
              <a:buAutoNum type="arabicPeriod"/>
            </a:pPr>
            <a:r>
              <a:rPr lang="en">
                <a:solidFill>
                  <a:srgbClr val="000000"/>
                </a:solidFill>
              </a:rPr>
              <a:t>Repeat until convergence</a:t>
            </a:r>
            <a:endParaRPr>
              <a:solidFill>
                <a:srgbClr val="000000"/>
              </a:solidFill>
            </a:endParaRPr>
          </a:p>
          <a:p>
            <a:pPr indent="0" lvl="0" marL="0" rtl="0" algn="l">
              <a:spcBef>
                <a:spcPts val="1200"/>
              </a:spcBef>
              <a:spcAft>
                <a:spcPts val="0"/>
              </a:spcAft>
              <a:buNone/>
            </a:pPr>
            <a:r>
              <a:rPr b="1" lang="en">
                <a:solidFill>
                  <a:srgbClr val="000000"/>
                </a:solidFill>
              </a:rPr>
              <a:t>Examples:</a:t>
            </a:r>
            <a:r>
              <a:rPr lang="en">
                <a:solidFill>
                  <a:srgbClr val="000000"/>
                </a:solidFill>
              </a:rPr>
              <a:t> VQE, QAOA, VQC — hybrid algorithms demonstrating this loop</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48"/>
          <p:cNvSpPr txBox="1"/>
          <p:nvPr>
            <p:ph type="title"/>
          </p:nvPr>
        </p:nvSpPr>
        <p:spPr>
          <a:xfrm>
            <a:off x="729450" y="11662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rPr>
              <a:t>Potential Advantages: Speed-ups in Linear Algebra Subroutines</a:t>
            </a:r>
            <a:endParaRPr/>
          </a:p>
        </p:txBody>
      </p:sp>
      <p:sp>
        <p:nvSpPr>
          <p:cNvPr id="333" name="Google Shape;333;p48"/>
          <p:cNvSpPr txBox="1"/>
          <p:nvPr>
            <p:ph idx="1" type="body"/>
          </p:nvPr>
        </p:nvSpPr>
        <p:spPr>
          <a:xfrm>
            <a:off x="729450" y="2459875"/>
            <a:ext cx="3983100" cy="22611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1800">
                <a:solidFill>
                  <a:srgbClr val="000000"/>
                </a:solidFill>
              </a:rPr>
              <a:t>Speed-ups in Linear Algebra Subroutines</a:t>
            </a:r>
            <a:endParaRPr b="1" sz="1800">
              <a:solidFill>
                <a:srgbClr val="000000"/>
              </a:solidFill>
            </a:endParaRPr>
          </a:p>
          <a:p>
            <a:pPr indent="-311150" lvl="0" marL="342900" rtl="0" algn="l">
              <a:lnSpc>
                <a:spcPct val="100000"/>
              </a:lnSpc>
              <a:spcBef>
                <a:spcPts val="0"/>
              </a:spcBef>
              <a:spcAft>
                <a:spcPts val="0"/>
              </a:spcAft>
              <a:buClr>
                <a:srgbClr val="000000"/>
              </a:buClr>
              <a:buSzPts val="1300"/>
              <a:buChar char="●"/>
            </a:pPr>
            <a:r>
              <a:rPr lang="en">
                <a:solidFill>
                  <a:srgbClr val="000000"/>
                </a:solidFill>
              </a:rPr>
              <a:t>Many ML algorithms heavily rely on linear algebra (e.g., matrix inversion, eigenvalue decomposition, solving linear equations).</a:t>
            </a:r>
            <a:endParaRPr>
              <a:solidFill>
                <a:srgbClr val="000000"/>
              </a:solidFill>
            </a:endParaRPr>
          </a:p>
          <a:p>
            <a:pPr indent="-311150" lvl="0" marL="342900" rtl="0" algn="l">
              <a:lnSpc>
                <a:spcPct val="100000"/>
              </a:lnSpc>
              <a:spcBef>
                <a:spcPts val="0"/>
              </a:spcBef>
              <a:spcAft>
                <a:spcPts val="0"/>
              </a:spcAft>
              <a:buClr>
                <a:srgbClr val="000000"/>
              </a:buClr>
              <a:buSzPts val="1300"/>
              <a:buChar char="●"/>
            </a:pPr>
            <a:r>
              <a:rPr lang="en">
                <a:solidFill>
                  <a:srgbClr val="000000"/>
                </a:solidFill>
              </a:rPr>
              <a:t>Quantum algorithms like HHL (Harrow, Hassidim, Lloyd) algorithm can solve linear equations exponentially faster than classical counterparts for certain sparse matrices.</a:t>
            </a:r>
            <a:endParaRPr>
              <a:solidFill>
                <a:srgbClr val="000000"/>
              </a:solidFill>
            </a:endParaRPr>
          </a:p>
        </p:txBody>
      </p:sp>
      <p:sp>
        <p:nvSpPr>
          <p:cNvPr id="334" name="Google Shape;334;p48"/>
          <p:cNvSpPr txBox="1"/>
          <p:nvPr>
            <p:ph idx="1" type="body"/>
          </p:nvPr>
        </p:nvSpPr>
        <p:spPr>
          <a:xfrm>
            <a:off x="4691850" y="2459875"/>
            <a:ext cx="4091400" cy="26544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1800">
                <a:solidFill>
                  <a:srgbClr val="000000"/>
                </a:solidFill>
              </a:rPr>
              <a:t>Enhanced Expressivity and Parameter Efficiency</a:t>
            </a:r>
            <a:endParaRPr b="1" sz="1800">
              <a:solidFill>
                <a:srgbClr val="000000"/>
              </a:solidFill>
            </a:endParaRPr>
          </a:p>
          <a:p>
            <a:pPr indent="-311150" lvl="0" marL="342900" rtl="0" algn="l">
              <a:lnSpc>
                <a:spcPct val="100000"/>
              </a:lnSpc>
              <a:spcBef>
                <a:spcPts val="0"/>
              </a:spcBef>
              <a:spcAft>
                <a:spcPts val="0"/>
              </a:spcAft>
              <a:buClr>
                <a:srgbClr val="000000"/>
              </a:buClr>
              <a:buSzPts val="1300"/>
              <a:buFont typeface="Arial"/>
              <a:buChar char="●"/>
            </a:pPr>
            <a:r>
              <a:rPr b="1" lang="en">
                <a:solidFill>
                  <a:srgbClr val="000000"/>
                </a:solidFill>
              </a:rPr>
              <a:t>Expressivity:</a:t>
            </a:r>
            <a:r>
              <a:rPr lang="en">
                <a:solidFill>
                  <a:srgbClr val="000000"/>
                </a:solidFill>
              </a:rPr>
              <a:t> Quantum circuits can explore a much larger Hilbert space than classical models with a comparable number of parameters, allowing for more complex data correlations to be captured.</a:t>
            </a:r>
            <a:endParaRPr>
              <a:solidFill>
                <a:srgbClr val="000000"/>
              </a:solidFill>
            </a:endParaRPr>
          </a:p>
          <a:p>
            <a:pPr indent="-311150" lvl="0" marL="342900" rtl="0" algn="l">
              <a:lnSpc>
                <a:spcPct val="100000"/>
              </a:lnSpc>
              <a:spcBef>
                <a:spcPts val="0"/>
              </a:spcBef>
              <a:spcAft>
                <a:spcPts val="0"/>
              </a:spcAft>
              <a:buClr>
                <a:srgbClr val="000000"/>
              </a:buClr>
              <a:buSzPts val="1300"/>
              <a:buFont typeface="Arial"/>
              <a:buChar char="●"/>
            </a:pPr>
            <a:r>
              <a:rPr b="1" lang="en">
                <a:solidFill>
                  <a:srgbClr val="000000"/>
                </a:solidFill>
              </a:rPr>
              <a:t>Parameter Efficiency:</a:t>
            </a:r>
            <a:r>
              <a:rPr lang="en">
                <a:solidFill>
                  <a:srgbClr val="000000"/>
                </a:solidFill>
              </a:rPr>
              <a:t> Potentially, a quantum model might achieve similar performance to a classical model with significantly fewer trainable parameters, making it more efficient for certain tasks.</a:t>
            </a:r>
            <a:endParaRPr>
              <a:solidFill>
                <a:srgbClr val="000000"/>
              </a:solidFill>
            </a:endParaRPr>
          </a:p>
          <a:p>
            <a:pPr indent="0" lvl="0" marL="0" rtl="0" algn="l">
              <a:lnSpc>
                <a:spcPct val="100000"/>
              </a:lnSpc>
              <a:spcBef>
                <a:spcPts val="0"/>
              </a:spcBef>
              <a:spcAft>
                <a:spcPts val="0"/>
              </a:spcAft>
              <a:buNone/>
            </a:pPr>
            <a:r>
              <a:t/>
            </a:r>
            <a:endParaRPr b="1" sz="1800">
              <a:solidFill>
                <a:srgbClr val="000000"/>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38" name="Shape 338"/>
        <p:cNvGrpSpPr/>
        <p:nvPr/>
      </p:nvGrpSpPr>
      <p:grpSpPr>
        <a:xfrm>
          <a:off x="0" y="0"/>
          <a:ext cx="0" cy="0"/>
          <a:chOff x="0" y="0"/>
          <a:chExt cx="0" cy="0"/>
        </a:xfrm>
      </p:grpSpPr>
      <p:sp>
        <p:nvSpPr>
          <p:cNvPr id="339" name="Google Shape;339;p49"/>
          <p:cNvSpPr txBox="1"/>
          <p:nvPr>
            <p:ph type="title"/>
          </p:nvPr>
        </p:nvSpPr>
        <p:spPr>
          <a:xfrm>
            <a:off x="729450" y="1322450"/>
            <a:ext cx="7688400" cy="65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Quantum Data Encoding </a:t>
            </a:r>
            <a:endParaRPr/>
          </a:p>
        </p:txBody>
      </p:sp>
      <p:pic>
        <p:nvPicPr>
          <p:cNvPr id="340" name="Google Shape;340;p49"/>
          <p:cNvPicPr preferRelativeResize="0"/>
          <p:nvPr/>
        </p:nvPicPr>
        <p:blipFill>
          <a:blip r:embed="rId3">
            <a:alphaModFix/>
          </a:blip>
          <a:stretch>
            <a:fillRect/>
          </a:stretch>
        </p:blipFill>
        <p:spPr>
          <a:xfrm>
            <a:off x="5322950" y="1322450"/>
            <a:ext cx="3821051" cy="3821051"/>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50"/>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The Crucial Step: Quantum Data Encoding</a:t>
            </a:r>
            <a:endParaRPr>
              <a:solidFill>
                <a:schemeClr val="lt1"/>
              </a:solidFill>
            </a:endParaRPr>
          </a:p>
        </p:txBody>
      </p:sp>
      <p:sp>
        <p:nvSpPr>
          <p:cNvPr id="346" name="Google Shape;346;p50"/>
          <p:cNvSpPr txBox="1"/>
          <p:nvPr>
            <p:ph idx="2" type="body"/>
          </p:nvPr>
        </p:nvSpPr>
        <p:spPr>
          <a:xfrm>
            <a:off x="4944325" y="506225"/>
            <a:ext cx="3877500" cy="3042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000000"/>
                </a:solidFill>
              </a:rPr>
              <a:t>The Bridge:</a:t>
            </a:r>
            <a:r>
              <a:rPr lang="en">
                <a:solidFill>
                  <a:srgbClr val="000000"/>
                </a:solidFill>
              </a:rPr>
              <a:t> Classical data, which is typically stored as binary bits, cannot be directly fed into a quantum computer. It must first be </a:t>
            </a:r>
            <a:r>
              <a:rPr b="1" lang="en">
                <a:solidFill>
                  <a:srgbClr val="000000"/>
                </a:solidFill>
              </a:rPr>
              <a:t>translated or "encoded" into a quantum state</a:t>
            </a:r>
            <a:r>
              <a:rPr lang="en">
                <a:solidFill>
                  <a:srgbClr val="000000"/>
                </a:solidFill>
              </a:rPr>
              <a:t>.</a:t>
            </a:r>
            <a:endParaRPr b="1">
              <a:solidFill>
                <a:srgbClr val="000000"/>
              </a:solidFill>
            </a:endParaRPr>
          </a:p>
          <a:p>
            <a:pPr indent="0" lvl="0" marL="0" rtl="0" algn="l">
              <a:spcBef>
                <a:spcPts val="1200"/>
              </a:spcBef>
              <a:spcAft>
                <a:spcPts val="0"/>
              </a:spcAft>
              <a:buNone/>
            </a:pPr>
            <a:r>
              <a:rPr b="1" lang="en">
                <a:solidFill>
                  <a:srgbClr val="000000"/>
                </a:solidFill>
              </a:rPr>
              <a:t>Challenge:</a:t>
            </a:r>
            <a:r>
              <a:rPr lang="en">
                <a:solidFill>
                  <a:srgbClr val="000000"/>
                </a:solidFill>
              </a:rPr>
              <a:t>. It transforms classical information into quantum information, represented by the amplitudes or phases of qubits.</a:t>
            </a:r>
            <a:endParaRPr>
              <a:solidFill>
                <a:srgbClr val="000000"/>
              </a:solidFill>
            </a:endParaRPr>
          </a:p>
          <a:p>
            <a:pPr indent="0" lvl="0" marL="0" rtl="0" algn="l">
              <a:spcBef>
                <a:spcPts val="1600"/>
              </a:spcBef>
              <a:spcAft>
                <a:spcPts val="0"/>
              </a:spcAft>
              <a:buNone/>
            </a:pPr>
            <a:r>
              <a:rPr b="1" lang="en">
                <a:solidFill>
                  <a:srgbClr val="000000"/>
                </a:solidFill>
              </a:rPr>
              <a:t>Impact on Performance:</a:t>
            </a:r>
            <a:r>
              <a:rPr lang="en">
                <a:solidFill>
                  <a:srgbClr val="000000"/>
                </a:solidFill>
              </a:rPr>
              <a:t> The choice of encoding method is paramount. It directly influences:</a:t>
            </a:r>
            <a:endParaRPr>
              <a:solidFill>
                <a:srgbClr val="000000"/>
              </a:solidFill>
            </a:endParaRPr>
          </a:p>
          <a:p>
            <a:pPr indent="-311150" lvl="2" marL="342900" rtl="0" algn="l">
              <a:spcBef>
                <a:spcPts val="1200"/>
              </a:spcBef>
              <a:spcAft>
                <a:spcPts val="0"/>
              </a:spcAft>
              <a:buClr>
                <a:srgbClr val="000000"/>
              </a:buClr>
              <a:buSzPts val="1300"/>
              <a:buFont typeface="Arial"/>
              <a:buChar char="●"/>
            </a:pPr>
            <a:r>
              <a:rPr lang="en" sz="1300">
                <a:solidFill>
                  <a:srgbClr val="000000"/>
                </a:solidFill>
              </a:rPr>
              <a:t>The </a:t>
            </a:r>
            <a:r>
              <a:rPr b="1" lang="en" sz="1300">
                <a:solidFill>
                  <a:srgbClr val="000000"/>
                </a:solidFill>
              </a:rPr>
              <a:t>number of qubits</a:t>
            </a:r>
            <a:r>
              <a:rPr lang="en" sz="1300">
                <a:solidFill>
                  <a:srgbClr val="000000"/>
                </a:solidFill>
              </a:rPr>
              <a:t> required.</a:t>
            </a:r>
            <a:endParaRPr sz="1300">
              <a:solidFill>
                <a:srgbClr val="000000"/>
              </a:solidFill>
            </a:endParaRPr>
          </a:p>
          <a:p>
            <a:pPr indent="-311150" lvl="2" marL="342900" rtl="0" algn="l">
              <a:spcBef>
                <a:spcPts val="0"/>
              </a:spcBef>
              <a:spcAft>
                <a:spcPts val="0"/>
              </a:spcAft>
              <a:buClr>
                <a:srgbClr val="000000"/>
              </a:buClr>
              <a:buSzPts val="1300"/>
              <a:buFont typeface="Arial"/>
              <a:buChar char="●"/>
            </a:pPr>
            <a:r>
              <a:rPr lang="en" sz="1300">
                <a:solidFill>
                  <a:srgbClr val="000000"/>
                </a:solidFill>
              </a:rPr>
              <a:t>The </a:t>
            </a:r>
            <a:r>
              <a:rPr b="1" lang="en" sz="1300">
                <a:solidFill>
                  <a:srgbClr val="000000"/>
                </a:solidFill>
              </a:rPr>
              <a:t>complexity of the quantum circuit</a:t>
            </a:r>
            <a:r>
              <a:rPr lang="en" sz="1300">
                <a:solidFill>
                  <a:srgbClr val="000000"/>
                </a:solidFill>
              </a:rPr>
              <a:t> needed to prepare the state.</a:t>
            </a:r>
            <a:endParaRPr sz="1300">
              <a:solidFill>
                <a:srgbClr val="000000"/>
              </a:solidFill>
            </a:endParaRPr>
          </a:p>
          <a:p>
            <a:pPr indent="-311150" lvl="2" marL="342900" rtl="0" algn="l">
              <a:spcBef>
                <a:spcPts val="0"/>
              </a:spcBef>
              <a:spcAft>
                <a:spcPts val="0"/>
              </a:spcAft>
              <a:buClr>
                <a:srgbClr val="000000"/>
              </a:buClr>
              <a:buSzPts val="1300"/>
              <a:buFont typeface="Arial"/>
              <a:buChar char="●"/>
            </a:pPr>
            <a:r>
              <a:rPr lang="en" sz="1300">
                <a:solidFill>
                  <a:srgbClr val="000000"/>
                </a:solidFill>
              </a:rPr>
              <a:t>The overall </a:t>
            </a:r>
            <a:r>
              <a:rPr b="1" lang="en" sz="1300">
                <a:solidFill>
                  <a:srgbClr val="000000"/>
                </a:solidFill>
              </a:rPr>
              <a:t>performance and expressivity</a:t>
            </a:r>
            <a:r>
              <a:rPr lang="en" sz="1300">
                <a:solidFill>
                  <a:srgbClr val="000000"/>
                </a:solidFill>
              </a:rPr>
              <a:t> of the QML algorithm.</a:t>
            </a:r>
            <a:endParaRPr sz="1300">
              <a:solidFill>
                <a:srgbClr val="000000"/>
              </a:solidFill>
            </a:endParaRPr>
          </a:p>
          <a:p>
            <a:pPr indent="-311150" lvl="2" marL="342900" rtl="0" algn="l">
              <a:spcBef>
                <a:spcPts val="0"/>
              </a:spcBef>
              <a:spcAft>
                <a:spcPts val="0"/>
              </a:spcAft>
              <a:buClr>
                <a:srgbClr val="000000"/>
              </a:buClr>
              <a:buSzPts val="1300"/>
              <a:buFont typeface="Arial"/>
              <a:buChar char="●"/>
            </a:pPr>
            <a:r>
              <a:rPr lang="en" sz="1300">
                <a:solidFill>
                  <a:srgbClr val="000000"/>
                </a:solidFill>
              </a:rPr>
              <a:t>The potential for achieving a </a:t>
            </a:r>
            <a:r>
              <a:rPr b="1" lang="en" sz="1300">
                <a:solidFill>
                  <a:srgbClr val="000000"/>
                </a:solidFill>
              </a:rPr>
              <a:t>quantum advantage</a:t>
            </a:r>
            <a:r>
              <a:rPr lang="en" sz="1300">
                <a:solidFill>
                  <a:srgbClr val="000000"/>
                </a:solidFill>
              </a:rPr>
              <a:t>.</a:t>
            </a:r>
            <a:endParaRPr sz="1300">
              <a:solidFill>
                <a:srgbClr val="000000"/>
              </a:solidFill>
            </a:endParaRPr>
          </a:p>
          <a:p>
            <a:pPr indent="0" lvl="0" marL="0" rtl="0" algn="l">
              <a:spcBef>
                <a:spcPts val="1200"/>
              </a:spcBef>
              <a:spcAft>
                <a:spcPts val="0"/>
              </a:spcAft>
              <a:buNone/>
            </a:pPr>
            <a:r>
              <a:t/>
            </a:r>
            <a:endParaRPr/>
          </a:p>
          <a:p>
            <a:pPr indent="0" lvl="0" marL="0" rtl="0" algn="l">
              <a:spcBef>
                <a:spcPts val="1600"/>
              </a:spcBef>
              <a:spcAft>
                <a:spcPts val="1600"/>
              </a:spcAft>
              <a:buNone/>
            </a:pPr>
            <a:r>
              <a:t/>
            </a:r>
            <a:endParaRPr b="1">
              <a:solidFill>
                <a:srgbClr val="000000"/>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51"/>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Basis Encoding (Computational Basis Encoding)</a:t>
            </a:r>
            <a:endParaRPr/>
          </a:p>
        </p:txBody>
      </p:sp>
      <p:sp>
        <p:nvSpPr>
          <p:cNvPr id="352" name="Google Shape;352;p51"/>
          <p:cNvSpPr txBox="1"/>
          <p:nvPr>
            <p:ph idx="2" type="body"/>
          </p:nvPr>
        </p:nvSpPr>
        <p:spPr>
          <a:xfrm>
            <a:off x="4953000" y="762000"/>
            <a:ext cx="3858300" cy="4378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400">
                <a:solidFill>
                  <a:srgbClr val="000000"/>
                </a:solidFill>
              </a:rPr>
              <a:t>Method:</a:t>
            </a:r>
            <a:r>
              <a:rPr lang="en" sz="1400">
                <a:solidFill>
                  <a:srgbClr val="000000"/>
                </a:solidFill>
              </a:rPr>
              <a:t> Represents classical binary data directly into the computational basis states of qubits. Each classical bit corresponds to one qubit.</a:t>
            </a:r>
            <a:endParaRPr sz="1400">
              <a:solidFill>
                <a:srgbClr val="000000"/>
              </a:solidFill>
            </a:endParaRPr>
          </a:p>
          <a:p>
            <a:pPr indent="0" lvl="0" marL="0" rtl="0" algn="l">
              <a:spcBef>
                <a:spcPts val="1600"/>
              </a:spcBef>
              <a:spcAft>
                <a:spcPts val="0"/>
              </a:spcAft>
              <a:buNone/>
            </a:pPr>
            <a:r>
              <a:rPr b="1" lang="en" sz="1400">
                <a:solidFill>
                  <a:srgbClr val="000000"/>
                </a:solidFill>
              </a:rPr>
              <a:t>Example:</a:t>
            </a:r>
            <a:r>
              <a:rPr lang="en" sz="1400">
                <a:solidFill>
                  <a:srgbClr val="000000"/>
                </a:solidFill>
              </a:rPr>
              <a:t> Classical binary </a:t>
            </a:r>
            <a:r>
              <a:rPr lang="en" sz="1400">
                <a:solidFill>
                  <a:srgbClr val="188038"/>
                </a:solidFill>
              </a:rPr>
              <a:t>101</a:t>
            </a:r>
            <a:r>
              <a:rPr lang="en" sz="1400">
                <a:solidFill>
                  <a:srgbClr val="000000"/>
                </a:solidFill>
              </a:rPr>
              <a:t> becomes |101&gt; .</a:t>
            </a:r>
            <a:endParaRPr sz="1400">
              <a:solidFill>
                <a:srgbClr val="000000"/>
              </a:solidFill>
            </a:endParaRPr>
          </a:p>
          <a:p>
            <a:pPr indent="0" lvl="0" marL="0" rtl="0" algn="l">
              <a:spcBef>
                <a:spcPts val="1600"/>
              </a:spcBef>
              <a:spcAft>
                <a:spcPts val="0"/>
              </a:spcAft>
              <a:buNone/>
            </a:pPr>
            <a:r>
              <a:rPr b="1" lang="en" sz="1400">
                <a:solidFill>
                  <a:srgbClr val="000000"/>
                </a:solidFill>
              </a:rPr>
              <a:t>Pros:</a:t>
            </a:r>
            <a:r>
              <a:rPr lang="en" sz="1400">
                <a:solidFill>
                  <a:srgbClr val="000000"/>
                </a:solidFill>
              </a:rPr>
              <a:t> Simple, intuitive, requires a number of qubits equal to the number of classical bits.</a:t>
            </a:r>
            <a:endParaRPr sz="1400">
              <a:solidFill>
                <a:srgbClr val="000000"/>
              </a:solidFill>
            </a:endParaRPr>
          </a:p>
          <a:p>
            <a:pPr indent="0" lvl="0" marL="0" rtl="0" algn="l">
              <a:spcBef>
                <a:spcPts val="1600"/>
              </a:spcBef>
              <a:spcAft>
                <a:spcPts val="1600"/>
              </a:spcAft>
              <a:buNone/>
            </a:pPr>
            <a:r>
              <a:rPr b="1" lang="en" sz="1400">
                <a:solidFill>
                  <a:srgbClr val="000000"/>
                </a:solidFill>
              </a:rPr>
              <a:t>Cons:</a:t>
            </a:r>
            <a:r>
              <a:rPr lang="en" sz="1400">
                <a:solidFill>
                  <a:srgbClr val="000000"/>
                </a:solidFill>
              </a:rPr>
              <a:t> Does not fully utilize quantum properties like superposition or entanglement for data representation itself. Can be qubit-intensive for large classical inputs.</a:t>
            </a:r>
            <a:endParaRPr sz="1400"/>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52"/>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Amplitude Encoding</a:t>
            </a:r>
            <a:endParaRPr>
              <a:solidFill>
                <a:schemeClr val="lt1"/>
              </a:solidFill>
            </a:endParaRPr>
          </a:p>
          <a:p>
            <a:pPr indent="0" lvl="0" marL="0" rtl="0" algn="l">
              <a:spcBef>
                <a:spcPts val="0"/>
              </a:spcBef>
              <a:spcAft>
                <a:spcPts val="0"/>
              </a:spcAft>
              <a:buNone/>
            </a:pPr>
            <a:r>
              <a:t/>
            </a:r>
            <a:endParaRPr/>
          </a:p>
        </p:txBody>
      </p:sp>
      <p:sp>
        <p:nvSpPr>
          <p:cNvPr id="358" name="Google Shape;358;p52"/>
          <p:cNvSpPr txBox="1"/>
          <p:nvPr>
            <p:ph idx="2" type="body"/>
          </p:nvPr>
        </p:nvSpPr>
        <p:spPr>
          <a:xfrm>
            <a:off x="4953000" y="762000"/>
            <a:ext cx="3858300" cy="4378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000000"/>
                </a:solidFill>
              </a:rPr>
              <a:t>Method:</a:t>
            </a:r>
            <a:r>
              <a:rPr lang="en">
                <a:solidFill>
                  <a:srgbClr val="000000"/>
                </a:solidFill>
              </a:rPr>
              <a:t> Encodes classical real numbers into the amplitudes of an n-qubit quantum state.</a:t>
            </a:r>
            <a:endParaRPr>
              <a:solidFill>
                <a:srgbClr val="000000"/>
              </a:solidFill>
            </a:endParaRPr>
          </a:p>
          <a:p>
            <a:pPr indent="0" lvl="0" marL="0" rtl="0" algn="l">
              <a:spcBef>
                <a:spcPts val="1600"/>
              </a:spcBef>
              <a:spcAft>
                <a:spcPts val="0"/>
              </a:spcAft>
              <a:buNone/>
            </a:pPr>
            <a:r>
              <a:rPr b="1" lang="en">
                <a:solidFill>
                  <a:srgbClr val="000000"/>
                </a:solidFill>
              </a:rPr>
              <a:t>Example:</a:t>
            </a:r>
            <a:r>
              <a:rPr lang="en">
                <a:solidFill>
                  <a:srgbClr val="000000"/>
                </a:solidFill>
              </a:rPr>
              <a:t> To encode 4 classical values, you need only 2 qubits.</a:t>
            </a:r>
            <a:endParaRPr>
              <a:solidFill>
                <a:srgbClr val="000000"/>
              </a:solidFill>
            </a:endParaRPr>
          </a:p>
          <a:p>
            <a:pPr indent="0" lvl="0" marL="0" rtl="0" algn="l">
              <a:spcBef>
                <a:spcPts val="1600"/>
              </a:spcBef>
              <a:spcAft>
                <a:spcPts val="0"/>
              </a:spcAft>
              <a:buNone/>
            </a:pPr>
            <a:r>
              <a:rPr b="1" lang="en">
                <a:solidFill>
                  <a:srgbClr val="000000"/>
                </a:solidFill>
              </a:rPr>
              <a:t>Pros:</a:t>
            </a:r>
            <a:r>
              <a:rPr lang="en">
                <a:solidFill>
                  <a:srgbClr val="000000"/>
                </a:solidFill>
              </a:rPr>
              <a:t> Exponential compression of data (N qubits can represent 2N values), utilizes superposition effectively. Highly efficient for high-dimensional vectors.</a:t>
            </a:r>
            <a:endParaRPr>
              <a:solidFill>
                <a:srgbClr val="000000"/>
              </a:solidFill>
            </a:endParaRPr>
          </a:p>
          <a:p>
            <a:pPr indent="0" lvl="0" marL="0" rtl="0" algn="l">
              <a:spcBef>
                <a:spcPts val="1600"/>
              </a:spcBef>
              <a:spcAft>
                <a:spcPts val="1600"/>
              </a:spcAft>
              <a:buNone/>
            </a:pPr>
            <a:r>
              <a:rPr b="1" lang="en">
                <a:solidFill>
                  <a:srgbClr val="000000"/>
                </a:solidFill>
              </a:rPr>
              <a:t>Cons:</a:t>
            </a:r>
            <a:r>
              <a:rPr lang="en">
                <a:solidFill>
                  <a:srgbClr val="000000"/>
                </a:solidFill>
              </a:rPr>
              <a:t> Difficult to prepare arbitrary amplitude states on current hardware; requires complex quantum circuits for arbitrary data. Can be lossy if not all information is retained</a:t>
            </a:r>
            <a:r>
              <a:rPr lang="en">
                <a:solidFill>
                  <a:srgbClr val="000000"/>
                </a:solidFill>
              </a:rPr>
              <a:t>.</a:t>
            </a:r>
            <a:endParaRPr b="1">
              <a:solidFill>
                <a:srgbClr val="000000"/>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53"/>
          <p:cNvSpPr txBox="1"/>
          <p:nvPr>
            <p:ph type="title"/>
          </p:nvPr>
        </p:nvSpPr>
        <p:spPr>
          <a:xfrm>
            <a:off x="730000" y="1318650"/>
            <a:ext cx="3651600" cy="16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Angle Encoding (Parameter Encoding / Feature Mapping)</a:t>
            </a:r>
            <a:endParaRPr>
              <a:solidFill>
                <a:schemeClr val="lt1"/>
              </a:solidFill>
            </a:endParaRPr>
          </a:p>
        </p:txBody>
      </p:sp>
      <p:sp>
        <p:nvSpPr>
          <p:cNvPr id="364" name="Google Shape;364;p53"/>
          <p:cNvSpPr txBox="1"/>
          <p:nvPr>
            <p:ph idx="2" type="body"/>
          </p:nvPr>
        </p:nvSpPr>
        <p:spPr>
          <a:xfrm>
            <a:off x="4953000" y="762000"/>
            <a:ext cx="3858300" cy="4378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000000"/>
                </a:solidFill>
              </a:rPr>
              <a:t>Method:</a:t>
            </a:r>
            <a:r>
              <a:rPr lang="en">
                <a:solidFill>
                  <a:srgbClr val="000000"/>
                </a:solidFill>
              </a:rPr>
              <a:t> Encodes classical data points by rotating qubits by angles proportional to the data values.</a:t>
            </a:r>
            <a:endParaRPr>
              <a:solidFill>
                <a:srgbClr val="000000"/>
              </a:solidFill>
            </a:endParaRPr>
          </a:p>
          <a:p>
            <a:pPr indent="0" lvl="0" marL="0" rtl="0" algn="l">
              <a:spcBef>
                <a:spcPts val="1600"/>
              </a:spcBef>
              <a:spcAft>
                <a:spcPts val="0"/>
              </a:spcAft>
              <a:buNone/>
            </a:pPr>
            <a:r>
              <a:rPr b="1" lang="en">
                <a:solidFill>
                  <a:srgbClr val="000000"/>
                </a:solidFill>
              </a:rPr>
              <a:t>Example:</a:t>
            </a:r>
            <a:r>
              <a:rPr lang="en">
                <a:solidFill>
                  <a:srgbClr val="000000"/>
                </a:solidFill>
              </a:rPr>
              <a:t> A classical feature might be encoded by applying a Ry​(x) or Rz​(x) gate to a qubit.</a:t>
            </a:r>
            <a:endParaRPr>
              <a:solidFill>
                <a:srgbClr val="000000"/>
              </a:solidFill>
            </a:endParaRPr>
          </a:p>
          <a:p>
            <a:pPr indent="0" lvl="0" marL="0" rtl="0" algn="l">
              <a:spcBef>
                <a:spcPts val="1600"/>
              </a:spcBef>
              <a:spcAft>
                <a:spcPts val="0"/>
              </a:spcAft>
              <a:buNone/>
            </a:pPr>
            <a:r>
              <a:rPr b="1" lang="en">
                <a:solidFill>
                  <a:srgbClr val="000000"/>
                </a:solidFill>
              </a:rPr>
              <a:t>Pros:</a:t>
            </a:r>
            <a:r>
              <a:rPr lang="en">
                <a:solidFill>
                  <a:srgbClr val="000000"/>
                </a:solidFill>
              </a:rPr>
              <a:t> Flexible, allows for non-linear feature maps, commonly used in Variational Quantum Classifiers (VQC) as it generates quantum feature spaces.</a:t>
            </a:r>
            <a:endParaRPr>
              <a:solidFill>
                <a:srgbClr val="000000"/>
              </a:solidFill>
            </a:endParaRPr>
          </a:p>
          <a:p>
            <a:pPr indent="0" lvl="0" marL="0" rtl="0" algn="l">
              <a:spcBef>
                <a:spcPts val="1600"/>
              </a:spcBef>
              <a:spcAft>
                <a:spcPts val="1600"/>
              </a:spcAft>
              <a:buNone/>
            </a:pPr>
            <a:r>
              <a:rPr b="1" lang="en">
                <a:solidFill>
                  <a:srgbClr val="000000"/>
                </a:solidFill>
              </a:rPr>
              <a:t>Cons:</a:t>
            </a:r>
            <a:r>
              <a:rPr lang="en">
                <a:solidFill>
                  <a:srgbClr val="000000"/>
                </a:solidFill>
              </a:rPr>
              <a:t> Can be challenging to design optimal feature maps that lead to quantum advantage; the mapping might not always be easy to visualize.</a:t>
            </a:r>
            <a:endParaRPr b="1">
              <a:solidFill>
                <a:srgbClr val="000000"/>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5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Quantum Kernels</a:t>
            </a:r>
            <a:endParaRPr/>
          </a:p>
          <a:p>
            <a:pPr indent="0" lvl="0" marL="0" rtl="0" algn="l">
              <a:spcBef>
                <a:spcPts val="0"/>
              </a:spcBef>
              <a:spcAft>
                <a:spcPts val="0"/>
              </a:spcAft>
              <a:buNone/>
            </a:pPr>
            <a:r>
              <a:t/>
            </a:r>
            <a:endParaRPr/>
          </a:p>
        </p:txBody>
      </p:sp>
      <p:pic>
        <p:nvPicPr>
          <p:cNvPr id="370" name="Google Shape;370;p54"/>
          <p:cNvPicPr preferRelativeResize="0"/>
          <p:nvPr/>
        </p:nvPicPr>
        <p:blipFill>
          <a:blip r:embed="rId3">
            <a:alphaModFix/>
          </a:blip>
          <a:stretch>
            <a:fillRect/>
          </a:stretch>
        </p:blipFill>
        <p:spPr>
          <a:xfrm>
            <a:off x="5322950" y="1322450"/>
            <a:ext cx="3821051" cy="3821051"/>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p55"/>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are Quantum Kernels?</a:t>
            </a:r>
            <a:endParaRPr/>
          </a:p>
        </p:txBody>
      </p:sp>
      <p:sp>
        <p:nvSpPr>
          <p:cNvPr id="376" name="Google Shape;376;p55"/>
          <p:cNvSpPr txBox="1"/>
          <p:nvPr>
            <p:ph idx="2" type="body"/>
          </p:nvPr>
        </p:nvSpPr>
        <p:spPr>
          <a:xfrm>
            <a:off x="5174225" y="740025"/>
            <a:ext cx="3374400" cy="345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Quantum Kernel uses a Quantum Computer to calculate the similarity between data points after encoding them into quantum states.</a:t>
            </a:r>
            <a:endParaRPr/>
          </a:p>
          <a:p>
            <a:pPr indent="0" lvl="0" marL="0" rtl="0" algn="l">
              <a:spcBef>
                <a:spcPts val="1600"/>
              </a:spcBef>
              <a:spcAft>
                <a:spcPts val="0"/>
              </a:spcAft>
              <a:buNone/>
            </a:pPr>
            <a:r>
              <a:rPr lang="en"/>
              <a:t>Quantum kernels form a foundational component of quantum-enhanced machine learning algorithms, particularly in classification problems. Leveraging quantum mechanical principles, these kernels enable efficient similarity computation in high-dimensional Hilbert spaces, potentially offering computational advantages over classical counterparts.</a:t>
            </a:r>
            <a:endParaRPr/>
          </a:p>
          <a:p>
            <a:pPr indent="0" lvl="0" marL="0" rtl="0" algn="l">
              <a:spcBef>
                <a:spcPts val="1600"/>
              </a:spcBef>
              <a:spcAft>
                <a:spcPts val="1600"/>
              </a:spcAft>
              <a:buNone/>
            </a:pPr>
            <a:r>
              <a:t/>
            </a:r>
            <a:endParaRPr sz="11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57" name="Shape 157"/>
        <p:cNvGrpSpPr/>
        <p:nvPr/>
      </p:nvGrpSpPr>
      <p:grpSpPr>
        <a:xfrm>
          <a:off x="0" y="0"/>
          <a:ext cx="0" cy="0"/>
          <a:chOff x="0" y="0"/>
          <a:chExt cx="0" cy="0"/>
        </a:xfrm>
      </p:grpSpPr>
      <p:sp>
        <p:nvSpPr>
          <p:cNvPr id="158" name="Google Shape;158;p20"/>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300"/>
              <a:t>What is Quantum Machine Learning?</a:t>
            </a:r>
            <a:endParaRPr sz="3300"/>
          </a:p>
        </p:txBody>
      </p:sp>
      <p:pic>
        <p:nvPicPr>
          <p:cNvPr id="159" name="Google Shape;159;p20"/>
          <p:cNvPicPr preferRelativeResize="0"/>
          <p:nvPr/>
        </p:nvPicPr>
        <p:blipFill>
          <a:blip r:embed="rId3">
            <a:alphaModFix/>
          </a:blip>
          <a:stretch>
            <a:fillRect/>
          </a:stretch>
        </p:blipFill>
        <p:spPr>
          <a:xfrm>
            <a:off x="5322950" y="1322450"/>
            <a:ext cx="3821051" cy="3821051"/>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56"/>
          <p:cNvSpPr txBox="1"/>
          <p:nvPr>
            <p:ph type="title"/>
          </p:nvPr>
        </p:nvSpPr>
        <p:spPr>
          <a:xfrm>
            <a:off x="724950" y="1474325"/>
            <a:ext cx="3300900" cy="16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Inner Product of Quantum States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382" name="Google Shape;382;p56"/>
          <p:cNvSpPr txBox="1"/>
          <p:nvPr>
            <p:ph idx="2" type="body"/>
          </p:nvPr>
        </p:nvSpPr>
        <p:spPr>
          <a:xfrm>
            <a:off x="5151000" y="597600"/>
            <a:ext cx="3374400" cy="3025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Mathematically: </a:t>
            </a:r>
            <a:r>
              <a:rPr lang="en">
                <a:highlight>
                  <a:srgbClr val="FFFFFF"/>
                </a:highlight>
              </a:rPr>
              <a:t>Let ϕ be a feature map over the input Ω, encoding our data into quantum information. A quantum kernel is a kernel given by the inner product (in Dirac notation), defined on our space of quantum states, between two quantum states:</a:t>
            </a:r>
            <a:endParaRPr/>
          </a:p>
        </p:txBody>
      </p:sp>
      <p:pic>
        <p:nvPicPr>
          <p:cNvPr id="383" name="Google Shape;383;p56"/>
          <p:cNvPicPr preferRelativeResize="0"/>
          <p:nvPr/>
        </p:nvPicPr>
        <p:blipFill>
          <a:blip r:embed="rId3">
            <a:alphaModFix/>
          </a:blip>
          <a:stretch>
            <a:fillRect/>
          </a:stretch>
        </p:blipFill>
        <p:spPr>
          <a:xfrm>
            <a:off x="5214525" y="2294750"/>
            <a:ext cx="2733675" cy="866775"/>
          </a:xfrm>
          <a:prstGeom prst="rect">
            <a:avLst/>
          </a:prstGeom>
          <a:noFill/>
          <a:ln>
            <a:noFill/>
          </a:ln>
        </p:spPr>
      </p:pic>
      <p:sp>
        <p:nvSpPr>
          <p:cNvPr id="384" name="Google Shape;384;p56"/>
          <p:cNvSpPr txBox="1"/>
          <p:nvPr/>
        </p:nvSpPr>
        <p:spPr>
          <a:xfrm>
            <a:off x="5150875" y="3152550"/>
            <a:ext cx="3374400" cy="106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accent1"/>
                </a:solidFill>
                <a:latin typeface="Lato"/>
                <a:ea typeface="Lato"/>
                <a:cs typeface="Lato"/>
                <a:sym typeface="Lato"/>
              </a:rPr>
              <a:t>This represents the squared fidelity or overlap between the two quantum states and quantifies their similarity in the quantum feature space.</a:t>
            </a:r>
            <a:endParaRPr sz="1300">
              <a:solidFill>
                <a:schemeClr val="accent1"/>
              </a:solidFill>
              <a:latin typeface="Lato"/>
              <a:ea typeface="Lato"/>
              <a:cs typeface="Lato"/>
              <a:sym typeface="Lato"/>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p57"/>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QSVM idea:</a:t>
            </a:r>
            <a:endParaRPr/>
          </a:p>
          <a:p>
            <a:pPr indent="0" lvl="0" marL="0" rtl="0" algn="l">
              <a:spcBef>
                <a:spcPts val="0"/>
              </a:spcBef>
              <a:spcAft>
                <a:spcPts val="0"/>
              </a:spcAft>
              <a:buNone/>
            </a:pPr>
            <a:r>
              <a:rPr lang="en"/>
              <a:t>Compute kernel via quantum circuits</a:t>
            </a:r>
            <a:endParaRPr/>
          </a:p>
        </p:txBody>
      </p:sp>
      <p:sp>
        <p:nvSpPr>
          <p:cNvPr id="390" name="Google Shape;390;p57"/>
          <p:cNvSpPr txBox="1"/>
          <p:nvPr>
            <p:ph idx="2" type="body"/>
          </p:nvPr>
        </p:nvSpPr>
        <p:spPr>
          <a:xfrm>
            <a:off x="5093325" y="348975"/>
            <a:ext cx="3374400" cy="3025500"/>
          </a:xfrm>
          <a:prstGeom prst="rect">
            <a:avLst/>
          </a:prstGeom>
        </p:spPr>
        <p:txBody>
          <a:bodyPr anchorCtr="0" anchor="t" bIns="91425" lIns="91425" spcFirstLastPara="1" rIns="91425" wrap="square" tIns="91425">
            <a:noAutofit/>
          </a:bodyPr>
          <a:lstStyle/>
          <a:p>
            <a:pPr indent="-311150" lvl="0" marL="457200" rtl="0" algn="l">
              <a:spcBef>
                <a:spcPts val="1200"/>
              </a:spcBef>
              <a:spcAft>
                <a:spcPts val="0"/>
              </a:spcAft>
              <a:buSzPts val="1300"/>
              <a:buChar char="●"/>
            </a:pPr>
            <a:r>
              <a:rPr lang="en"/>
              <a:t>The Quantum Support Vector Machine (QSVM) algorithm incorporates quantum kernels into the classical SVM framework.</a:t>
            </a:r>
            <a:endParaRPr/>
          </a:p>
          <a:p>
            <a:pPr indent="0" lvl="0" marL="457200" rtl="0" algn="l">
              <a:spcBef>
                <a:spcPts val="1200"/>
              </a:spcBef>
              <a:spcAft>
                <a:spcPts val="0"/>
              </a:spcAft>
              <a:buNone/>
            </a:pPr>
            <a:r>
              <a:t/>
            </a:r>
            <a:endParaRPr/>
          </a:p>
          <a:p>
            <a:pPr indent="-311150" lvl="0" marL="457200" rtl="0" algn="l">
              <a:spcBef>
                <a:spcPts val="1200"/>
              </a:spcBef>
              <a:spcAft>
                <a:spcPts val="0"/>
              </a:spcAft>
              <a:buSzPts val="1300"/>
              <a:buChar char="●"/>
            </a:pPr>
            <a:r>
              <a:rPr lang="en"/>
              <a:t> The quantum computer is tasked with evaluating the kernel matrix K, where each element is computed via quantum circuits that measure the inner products of data-encoded quantum states. </a:t>
            </a:r>
            <a:endParaRPr/>
          </a:p>
          <a:p>
            <a:pPr indent="0" lvl="0" marL="0" rtl="0" algn="l">
              <a:spcBef>
                <a:spcPts val="1200"/>
              </a:spcBef>
              <a:spcAft>
                <a:spcPts val="0"/>
              </a:spcAft>
              <a:buNone/>
            </a:pPr>
            <a:r>
              <a:t/>
            </a:r>
            <a:endParaRPr/>
          </a:p>
          <a:p>
            <a:pPr indent="-311150" lvl="0" marL="457200" rtl="0" algn="l">
              <a:spcBef>
                <a:spcPts val="1200"/>
              </a:spcBef>
              <a:spcAft>
                <a:spcPts val="0"/>
              </a:spcAft>
              <a:buSzPts val="1300"/>
              <a:buChar char="●"/>
            </a:pPr>
            <a:r>
              <a:rPr lang="en"/>
              <a:t>The classification boundary is then determined through a classical SVM solver using the quantum kernel matrix.</a:t>
            </a:r>
            <a:endParaRPr/>
          </a:p>
          <a:p>
            <a:pPr indent="0" lvl="0" marL="0" rtl="0" algn="l">
              <a:spcBef>
                <a:spcPts val="1200"/>
              </a:spcBef>
              <a:spcAft>
                <a:spcPts val="1600"/>
              </a:spcAft>
              <a:buNone/>
            </a:pPr>
            <a:r>
              <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p58"/>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Use in classification Problems</a:t>
            </a:r>
            <a:endParaRPr/>
          </a:p>
        </p:txBody>
      </p:sp>
      <p:sp>
        <p:nvSpPr>
          <p:cNvPr id="396" name="Google Shape;396;p58"/>
          <p:cNvSpPr txBox="1"/>
          <p:nvPr>
            <p:ph idx="2" type="body"/>
          </p:nvPr>
        </p:nvSpPr>
        <p:spPr>
          <a:xfrm>
            <a:off x="4903075" y="427950"/>
            <a:ext cx="3645600" cy="38763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Quantum kernels have been applied to supervised learning tasks, especially binary classification, where the structure of the data may be non-linearly separable in classical space. </a:t>
            </a:r>
            <a:endParaRPr/>
          </a:p>
          <a:p>
            <a:pPr indent="-311150" lvl="0" marL="457200" rtl="0" algn="l">
              <a:spcBef>
                <a:spcPts val="0"/>
              </a:spcBef>
              <a:spcAft>
                <a:spcPts val="0"/>
              </a:spcAft>
              <a:buSzPts val="1300"/>
              <a:buChar char="●"/>
            </a:pPr>
            <a:r>
              <a:rPr lang="en"/>
              <a:t>By mapping data into a quantum Hilbert space, QSVM can discover decision boundaries that are otherwise difficult to achieve with standard kernels. </a:t>
            </a:r>
            <a:endParaRPr/>
          </a:p>
          <a:p>
            <a:pPr indent="-311150" lvl="0" marL="457200" rtl="0" algn="l">
              <a:spcBef>
                <a:spcPts val="0"/>
              </a:spcBef>
              <a:spcAft>
                <a:spcPts val="0"/>
              </a:spcAft>
              <a:buSzPts val="1300"/>
              <a:buChar char="●"/>
            </a:pPr>
            <a:r>
              <a:rPr lang="en"/>
              <a:t>Experimental implementations on NISQ devices have demonstrated promise in domains such as finance, material science, and biology.</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sp>
        <p:nvSpPr>
          <p:cNvPr id="401" name="Google Shape;401;p59"/>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Visual: kernel matrix heatmap</a:t>
            </a:r>
            <a:endParaRPr/>
          </a:p>
        </p:txBody>
      </p:sp>
      <p:sp>
        <p:nvSpPr>
          <p:cNvPr id="402" name="Google Shape;402;p59"/>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403" name="Google Shape;403;p59" title="quantum_kernel_heatmap.png"/>
          <p:cNvPicPr preferRelativeResize="0"/>
          <p:nvPr/>
        </p:nvPicPr>
        <p:blipFill>
          <a:blip r:embed="rId3">
            <a:alphaModFix/>
          </a:blip>
          <a:stretch>
            <a:fillRect/>
          </a:stretch>
        </p:blipFill>
        <p:spPr>
          <a:xfrm>
            <a:off x="4648025" y="727262"/>
            <a:ext cx="4426776" cy="368897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sp>
        <p:nvSpPr>
          <p:cNvPr id="408" name="Google Shape;408;p60"/>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Variational Quantum Circuits </a:t>
            </a:r>
            <a:endParaRPr/>
          </a:p>
          <a:p>
            <a:pPr indent="0" lvl="0" marL="0" rtl="0" algn="l">
              <a:spcBef>
                <a:spcPts val="0"/>
              </a:spcBef>
              <a:spcAft>
                <a:spcPts val="0"/>
              </a:spcAft>
              <a:buNone/>
            </a:pPr>
            <a:r>
              <a:rPr lang="en"/>
              <a:t>(VQC)</a:t>
            </a:r>
            <a:endParaRPr/>
          </a:p>
        </p:txBody>
      </p:sp>
      <p:pic>
        <p:nvPicPr>
          <p:cNvPr id="409" name="Google Shape;409;p60"/>
          <p:cNvPicPr preferRelativeResize="0"/>
          <p:nvPr/>
        </p:nvPicPr>
        <p:blipFill>
          <a:blip r:embed="rId3">
            <a:alphaModFix/>
          </a:blip>
          <a:stretch>
            <a:fillRect/>
          </a:stretch>
        </p:blipFill>
        <p:spPr>
          <a:xfrm>
            <a:off x="5322950" y="1322450"/>
            <a:ext cx="3821051" cy="3821051"/>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p61"/>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are Variational Quantum Circuits?</a:t>
            </a:r>
            <a:endParaRPr/>
          </a:p>
        </p:txBody>
      </p:sp>
      <p:sp>
        <p:nvSpPr>
          <p:cNvPr id="415" name="Google Shape;415;p61"/>
          <p:cNvSpPr txBox="1"/>
          <p:nvPr>
            <p:ph idx="2" type="body"/>
          </p:nvPr>
        </p:nvSpPr>
        <p:spPr>
          <a:xfrm>
            <a:off x="5139550" y="1059000"/>
            <a:ext cx="3374400" cy="302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rPr>
              <a:t>Variational Quantum Circuits (VQCs) are hybrid quantum-classical models at the heart of variational algorithms such as the Variational Quantum Eigensolver (VQE) and Quantum Neural Networks (QNNs). </a:t>
            </a:r>
            <a:endParaRPr>
              <a:solidFill>
                <a:srgbClr val="000000"/>
              </a:solidFill>
            </a:endParaRPr>
          </a:p>
          <a:p>
            <a:pPr indent="0" lvl="0" marL="0" rtl="0" algn="l">
              <a:spcBef>
                <a:spcPts val="1600"/>
              </a:spcBef>
              <a:spcAft>
                <a:spcPts val="1600"/>
              </a:spcAft>
              <a:buNone/>
            </a:pPr>
            <a:r>
              <a:rPr lang="en">
                <a:solidFill>
                  <a:srgbClr val="000000"/>
                </a:solidFill>
              </a:rPr>
              <a:t>These circuits are composed of </a:t>
            </a:r>
            <a:r>
              <a:rPr b="1" lang="en">
                <a:solidFill>
                  <a:srgbClr val="000000"/>
                </a:solidFill>
              </a:rPr>
              <a:t>parameterized quantum gates</a:t>
            </a:r>
            <a:r>
              <a:rPr lang="en">
                <a:solidFill>
                  <a:srgbClr val="000000"/>
                </a:solidFill>
              </a:rPr>
              <a:t> whose parameters are optimized through a classical feedback loop.</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p62"/>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Parametrized gates: Ry(theta), Rz(phi)</a:t>
            </a:r>
            <a:endParaRPr/>
          </a:p>
        </p:txBody>
      </p:sp>
      <p:sp>
        <p:nvSpPr>
          <p:cNvPr id="421" name="Google Shape;421;p62"/>
          <p:cNvSpPr txBox="1"/>
          <p:nvPr>
            <p:ph idx="2" type="body"/>
          </p:nvPr>
        </p:nvSpPr>
        <p:spPr>
          <a:xfrm>
            <a:off x="5104875" y="1059000"/>
            <a:ext cx="3374400" cy="30255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Clr>
                <a:srgbClr val="000000"/>
              </a:buClr>
              <a:buSzPts val="1300"/>
              <a:buChar char="●"/>
            </a:pPr>
            <a:r>
              <a:rPr b="1" lang="en">
                <a:solidFill>
                  <a:srgbClr val="000000"/>
                </a:solidFill>
              </a:rPr>
              <a:t>Ry(θ)</a:t>
            </a:r>
            <a:r>
              <a:rPr lang="en">
                <a:solidFill>
                  <a:srgbClr val="000000"/>
                </a:solidFill>
              </a:rPr>
              <a:t>: Rotation around the Y-axis by angle θ</a:t>
            </a:r>
            <a:br>
              <a:rPr lang="en">
                <a:solidFill>
                  <a:srgbClr val="000000"/>
                </a:solidFill>
              </a:rPr>
            </a:br>
            <a:endParaRPr>
              <a:solidFill>
                <a:srgbClr val="000000"/>
              </a:solidFill>
            </a:endParaRPr>
          </a:p>
          <a:p>
            <a:pPr indent="-311150" lvl="0" marL="457200" rtl="0" algn="l">
              <a:spcBef>
                <a:spcPts val="0"/>
              </a:spcBef>
              <a:spcAft>
                <a:spcPts val="0"/>
              </a:spcAft>
              <a:buClr>
                <a:srgbClr val="000000"/>
              </a:buClr>
              <a:buSzPts val="1300"/>
              <a:buChar char="●"/>
            </a:pPr>
            <a:r>
              <a:rPr b="1" lang="en">
                <a:solidFill>
                  <a:srgbClr val="000000"/>
                </a:solidFill>
              </a:rPr>
              <a:t>Rz(φ)</a:t>
            </a:r>
            <a:r>
              <a:rPr lang="en">
                <a:solidFill>
                  <a:srgbClr val="000000"/>
                </a:solidFill>
              </a:rPr>
              <a:t>: Rotation around the Z-axis by angle φ</a:t>
            </a:r>
            <a:endParaRPr>
              <a:solidFill>
                <a:srgbClr val="000000"/>
              </a:solidFill>
            </a:endParaRPr>
          </a:p>
          <a:p>
            <a:pPr indent="0" lvl="0" marL="0" rtl="0" algn="l">
              <a:spcBef>
                <a:spcPts val="1600"/>
              </a:spcBef>
              <a:spcAft>
                <a:spcPts val="0"/>
              </a:spcAft>
              <a:buNone/>
            </a:pPr>
            <a:r>
              <a:rPr lang="en">
                <a:solidFill>
                  <a:srgbClr val="000000"/>
                </a:solidFill>
              </a:rPr>
              <a:t>They can be applied as:</a:t>
            </a:r>
            <a:endParaRPr>
              <a:solidFill>
                <a:srgbClr val="000000"/>
              </a:solidFill>
            </a:endParaRPr>
          </a:p>
          <a:p>
            <a:pPr indent="0" lvl="0" marL="0" rtl="0" algn="l">
              <a:spcBef>
                <a:spcPts val="1600"/>
              </a:spcBef>
              <a:spcAft>
                <a:spcPts val="1600"/>
              </a:spcAft>
              <a:buNone/>
            </a:pPr>
            <a:r>
              <a:t/>
            </a:r>
            <a:endParaRPr/>
          </a:p>
        </p:txBody>
      </p:sp>
      <p:pic>
        <p:nvPicPr>
          <p:cNvPr id="422" name="Google Shape;422;p62"/>
          <p:cNvPicPr preferRelativeResize="0"/>
          <p:nvPr/>
        </p:nvPicPr>
        <p:blipFill>
          <a:blip r:embed="rId3">
            <a:alphaModFix/>
          </a:blip>
          <a:stretch>
            <a:fillRect/>
          </a:stretch>
        </p:blipFill>
        <p:spPr>
          <a:xfrm>
            <a:off x="5215000" y="2903700"/>
            <a:ext cx="2095500" cy="74295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sp>
        <p:nvSpPr>
          <p:cNvPr id="427" name="Google Shape;427;p63"/>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Optimization Loop</a:t>
            </a:r>
            <a:endParaRPr/>
          </a:p>
        </p:txBody>
      </p:sp>
      <p:sp>
        <p:nvSpPr>
          <p:cNvPr id="428" name="Google Shape;428;p63"/>
          <p:cNvSpPr txBox="1"/>
          <p:nvPr>
            <p:ph idx="2" type="body"/>
          </p:nvPr>
        </p:nvSpPr>
        <p:spPr>
          <a:xfrm>
            <a:off x="5093300" y="647575"/>
            <a:ext cx="3374400" cy="40152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Initialize parameters θ, φ randomly.</a:t>
            </a:r>
            <a:br>
              <a:rPr lang="en"/>
            </a:br>
            <a:endParaRPr/>
          </a:p>
          <a:p>
            <a:pPr indent="-311150" lvl="0" marL="457200" rtl="0" algn="l">
              <a:spcBef>
                <a:spcPts val="0"/>
              </a:spcBef>
              <a:spcAft>
                <a:spcPts val="0"/>
              </a:spcAft>
              <a:buSzPts val="1300"/>
              <a:buChar char="●"/>
            </a:pPr>
            <a:r>
              <a:rPr lang="en"/>
              <a:t>Construct the quantum circuit with these parameters.</a:t>
            </a:r>
            <a:br>
              <a:rPr lang="en"/>
            </a:br>
            <a:endParaRPr/>
          </a:p>
          <a:p>
            <a:pPr indent="-311150" lvl="0" marL="457200" rtl="0" algn="l">
              <a:spcBef>
                <a:spcPts val="0"/>
              </a:spcBef>
              <a:spcAft>
                <a:spcPts val="0"/>
              </a:spcAft>
              <a:buSzPts val="1300"/>
              <a:buChar char="●"/>
            </a:pPr>
            <a:r>
              <a:rPr lang="en"/>
              <a:t>Run the circuit on a simulator or real device to get measurement results.</a:t>
            </a:r>
            <a:br>
              <a:rPr lang="en"/>
            </a:br>
            <a:endParaRPr/>
          </a:p>
          <a:p>
            <a:pPr indent="-311150" lvl="0" marL="457200" rtl="0" algn="l">
              <a:spcBef>
                <a:spcPts val="0"/>
              </a:spcBef>
              <a:spcAft>
                <a:spcPts val="0"/>
              </a:spcAft>
              <a:buSzPts val="1300"/>
              <a:buChar char="●"/>
            </a:pPr>
            <a:r>
              <a:rPr lang="en"/>
              <a:t>Calculate a cost function from the results.</a:t>
            </a:r>
            <a:br>
              <a:rPr lang="en"/>
            </a:br>
            <a:endParaRPr/>
          </a:p>
          <a:p>
            <a:pPr indent="-311150" lvl="0" marL="457200" rtl="0" algn="l">
              <a:spcBef>
                <a:spcPts val="0"/>
              </a:spcBef>
              <a:spcAft>
                <a:spcPts val="0"/>
              </a:spcAft>
              <a:buSzPts val="1300"/>
              <a:buChar char="●"/>
            </a:pPr>
            <a:r>
              <a:rPr lang="en"/>
              <a:t>Use a classical optimizer (e.g., COBYLA, SPSA, Adam) to update parameters to minimize the cost.</a:t>
            </a:r>
            <a:br>
              <a:rPr lang="en"/>
            </a:br>
            <a:endParaRPr/>
          </a:p>
          <a:p>
            <a:pPr indent="-311150" lvl="0" marL="457200" rtl="0" algn="l">
              <a:spcBef>
                <a:spcPts val="0"/>
              </a:spcBef>
              <a:spcAft>
                <a:spcPts val="0"/>
              </a:spcAft>
              <a:buSzPts val="1300"/>
              <a:buChar char="●"/>
            </a:pPr>
            <a:r>
              <a:rPr lang="en"/>
              <a:t>Repeat until convergence.</a:t>
            </a:r>
            <a:endParaRPr/>
          </a:p>
          <a:p>
            <a:pPr indent="0" lvl="0" marL="0" rtl="0" algn="l">
              <a:spcBef>
                <a:spcPts val="1600"/>
              </a:spcBef>
              <a:spcAft>
                <a:spcPts val="1600"/>
              </a:spcAft>
              <a:buNone/>
            </a:pPr>
            <a:r>
              <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 name="Shape 432"/>
        <p:cNvGrpSpPr/>
        <p:nvPr/>
      </p:nvGrpSpPr>
      <p:grpSpPr>
        <a:xfrm>
          <a:off x="0" y="0"/>
          <a:ext cx="0" cy="0"/>
          <a:chOff x="0" y="0"/>
          <a:chExt cx="0" cy="0"/>
        </a:xfrm>
      </p:grpSpPr>
      <p:sp>
        <p:nvSpPr>
          <p:cNvPr id="433" name="Google Shape;433;p64"/>
          <p:cNvSpPr txBox="1"/>
          <p:nvPr>
            <p:ph type="title"/>
          </p:nvPr>
        </p:nvSpPr>
        <p:spPr>
          <a:xfrm>
            <a:off x="736500" y="670675"/>
            <a:ext cx="3300900" cy="16872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0" lang="en" sz="1300">
                <a:solidFill>
                  <a:schemeClr val="accent1"/>
                </a:solidFill>
                <a:latin typeface="Lato"/>
                <a:ea typeface="Lato"/>
                <a:cs typeface="Lato"/>
                <a:sym typeface="Lato"/>
              </a:rPr>
              <a:t>from qiskit import QuantumCircuit</a:t>
            </a:r>
            <a:endParaRPr b="0" sz="1300">
              <a:solidFill>
                <a:schemeClr val="accent1"/>
              </a:solidFill>
              <a:latin typeface="Lato"/>
              <a:ea typeface="Lato"/>
              <a:cs typeface="Lato"/>
              <a:sym typeface="Lato"/>
            </a:endParaRPr>
          </a:p>
          <a:p>
            <a:pPr indent="0" lvl="0" marL="0" rtl="0" algn="l">
              <a:lnSpc>
                <a:spcPct val="115000"/>
              </a:lnSpc>
              <a:spcBef>
                <a:spcPts val="1600"/>
              </a:spcBef>
              <a:spcAft>
                <a:spcPts val="0"/>
              </a:spcAft>
              <a:buNone/>
            </a:pPr>
            <a:r>
              <a:rPr b="0" lang="en" sz="1300">
                <a:solidFill>
                  <a:schemeClr val="accent1"/>
                </a:solidFill>
                <a:latin typeface="Lato"/>
                <a:ea typeface="Lato"/>
                <a:cs typeface="Lato"/>
                <a:sym typeface="Lato"/>
              </a:rPr>
              <a:t>from qiskit.circuit import Parameter</a:t>
            </a:r>
            <a:endParaRPr b="0" sz="1300">
              <a:solidFill>
                <a:schemeClr val="accent1"/>
              </a:solidFill>
              <a:latin typeface="Lato"/>
              <a:ea typeface="Lato"/>
              <a:cs typeface="Lato"/>
              <a:sym typeface="Lato"/>
            </a:endParaRPr>
          </a:p>
          <a:p>
            <a:pPr indent="0" lvl="0" marL="0" rtl="0" algn="l">
              <a:lnSpc>
                <a:spcPct val="115000"/>
              </a:lnSpc>
              <a:spcBef>
                <a:spcPts val="1600"/>
              </a:spcBef>
              <a:spcAft>
                <a:spcPts val="0"/>
              </a:spcAft>
              <a:buNone/>
            </a:pPr>
            <a:r>
              <a:rPr b="0" lang="en" sz="1300">
                <a:solidFill>
                  <a:schemeClr val="accent1"/>
                </a:solidFill>
                <a:latin typeface="Lato"/>
                <a:ea typeface="Lato"/>
                <a:cs typeface="Lato"/>
                <a:sym typeface="Lato"/>
              </a:rPr>
              <a:t>theta = [Parameter('θ0'), Parameter('θ1')]</a:t>
            </a:r>
            <a:endParaRPr b="0" sz="1300">
              <a:solidFill>
                <a:schemeClr val="accent1"/>
              </a:solidFill>
              <a:latin typeface="Lato"/>
              <a:ea typeface="Lato"/>
              <a:cs typeface="Lato"/>
              <a:sym typeface="Lato"/>
            </a:endParaRPr>
          </a:p>
          <a:p>
            <a:pPr indent="0" lvl="0" marL="0" rtl="0" algn="l">
              <a:lnSpc>
                <a:spcPct val="115000"/>
              </a:lnSpc>
              <a:spcBef>
                <a:spcPts val="1600"/>
              </a:spcBef>
              <a:spcAft>
                <a:spcPts val="0"/>
              </a:spcAft>
              <a:buNone/>
            </a:pPr>
            <a:r>
              <a:rPr b="0" lang="en" sz="1300">
                <a:solidFill>
                  <a:schemeClr val="accent1"/>
                </a:solidFill>
                <a:latin typeface="Lato"/>
                <a:ea typeface="Lato"/>
                <a:cs typeface="Lato"/>
                <a:sym typeface="Lato"/>
              </a:rPr>
              <a:t># Create variational quantum circuit</a:t>
            </a:r>
            <a:endParaRPr b="0" sz="1300">
              <a:solidFill>
                <a:schemeClr val="accent1"/>
              </a:solidFill>
              <a:latin typeface="Lato"/>
              <a:ea typeface="Lato"/>
              <a:cs typeface="Lato"/>
              <a:sym typeface="Lato"/>
            </a:endParaRPr>
          </a:p>
          <a:p>
            <a:pPr indent="0" lvl="0" marL="0" rtl="0" algn="l">
              <a:lnSpc>
                <a:spcPct val="115000"/>
              </a:lnSpc>
              <a:spcBef>
                <a:spcPts val="1600"/>
              </a:spcBef>
              <a:spcAft>
                <a:spcPts val="0"/>
              </a:spcAft>
              <a:buNone/>
            </a:pPr>
            <a:r>
              <a:rPr b="0" lang="en" sz="1300">
                <a:solidFill>
                  <a:schemeClr val="accent1"/>
                </a:solidFill>
                <a:latin typeface="Lato"/>
                <a:ea typeface="Lato"/>
                <a:cs typeface="Lato"/>
                <a:sym typeface="Lato"/>
              </a:rPr>
              <a:t>qc = QuantumCircuit(2)</a:t>
            </a:r>
            <a:endParaRPr b="0" sz="1300">
              <a:solidFill>
                <a:schemeClr val="accent1"/>
              </a:solidFill>
              <a:latin typeface="Lato"/>
              <a:ea typeface="Lato"/>
              <a:cs typeface="Lato"/>
              <a:sym typeface="Lato"/>
            </a:endParaRPr>
          </a:p>
          <a:p>
            <a:pPr indent="0" lvl="0" marL="0" rtl="0" algn="l">
              <a:lnSpc>
                <a:spcPct val="115000"/>
              </a:lnSpc>
              <a:spcBef>
                <a:spcPts val="1600"/>
              </a:spcBef>
              <a:spcAft>
                <a:spcPts val="0"/>
              </a:spcAft>
              <a:buNone/>
            </a:pPr>
            <a:r>
              <a:rPr b="0" lang="en" sz="1300">
                <a:solidFill>
                  <a:schemeClr val="accent1"/>
                </a:solidFill>
                <a:latin typeface="Lato"/>
                <a:ea typeface="Lato"/>
                <a:cs typeface="Lato"/>
                <a:sym typeface="Lato"/>
              </a:rPr>
              <a:t>qc.ry(theta[0], 0)</a:t>
            </a:r>
            <a:endParaRPr b="0" sz="1300">
              <a:solidFill>
                <a:schemeClr val="accent1"/>
              </a:solidFill>
              <a:latin typeface="Lato"/>
              <a:ea typeface="Lato"/>
              <a:cs typeface="Lato"/>
              <a:sym typeface="Lato"/>
            </a:endParaRPr>
          </a:p>
          <a:p>
            <a:pPr indent="0" lvl="0" marL="0" rtl="0" algn="l">
              <a:lnSpc>
                <a:spcPct val="115000"/>
              </a:lnSpc>
              <a:spcBef>
                <a:spcPts val="1600"/>
              </a:spcBef>
              <a:spcAft>
                <a:spcPts val="0"/>
              </a:spcAft>
              <a:buNone/>
            </a:pPr>
            <a:r>
              <a:rPr b="0" lang="en" sz="1300">
                <a:solidFill>
                  <a:schemeClr val="accent1"/>
                </a:solidFill>
                <a:latin typeface="Lato"/>
                <a:ea typeface="Lato"/>
                <a:cs typeface="Lato"/>
                <a:sym typeface="Lato"/>
              </a:rPr>
              <a:t>qc.cx(0, 1)</a:t>
            </a:r>
            <a:endParaRPr b="0" sz="1300">
              <a:solidFill>
                <a:schemeClr val="accent1"/>
              </a:solidFill>
              <a:latin typeface="Lato"/>
              <a:ea typeface="Lato"/>
              <a:cs typeface="Lato"/>
              <a:sym typeface="Lato"/>
            </a:endParaRPr>
          </a:p>
          <a:p>
            <a:pPr indent="0" lvl="0" marL="0" rtl="0" algn="l">
              <a:lnSpc>
                <a:spcPct val="115000"/>
              </a:lnSpc>
              <a:spcBef>
                <a:spcPts val="1600"/>
              </a:spcBef>
              <a:spcAft>
                <a:spcPts val="0"/>
              </a:spcAft>
              <a:buNone/>
            </a:pPr>
            <a:r>
              <a:rPr b="0" lang="en" sz="1300">
                <a:solidFill>
                  <a:schemeClr val="accent1"/>
                </a:solidFill>
                <a:latin typeface="Lato"/>
                <a:ea typeface="Lato"/>
                <a:cs typeface="Lato"/>
                <a:sym typeface="Lato"/>
              </a:rPr>
              <a:t>qc.ry(theta[1], 1)</a:t>
            </a:r>
            <a:endParaRPr b="0" sz="1300">
              <a:solidFill>
                <a:schemeClr val="accent1"/>
              </a:solidFill>
              <a:latin typeface="Lato"/>
              <a:ea typeface="Lato"/>
              <a:cs typeface="Lato"/>
              <a:sym typeface="Lato"/>
            </a:endParaRPr>
          </a:p>
          <a:p>
            <a:pPr indent="0" lvl="0" marL="0" rtl="0" algn="l">
              <a:lnSpc>
                <a:spcPct val="115000"/>
              </a:lnSpc>
              <a:spcBef>
                <a:spcPts val="1600"/>
              </a:spcBef>
              <a:spcAft>
                <a:spcPts val="1600"/>
              </a:spcAft>
              <a:buNone/>
            </a:pPr>
            <a:r>
              <a:rPr b="0" lang="en" sz="1300">
                <a:solidFill>
                  <a:schemeClr val="accent1"/>
                </a:solidFill>
                <a:latin typeface="Lato"/>
                <a:ea typeface="Lato"/>
                <a:cs typeface="Lato"/>
                <a:sym typeface="Lato"/>
              </a:rPr>
              <a:t>qc.draw('mpl')</a:t>
            </a:r>
            <a:endParaRPr/>
          </a:p>
        </p:txBody>
      </p:sp>
      <p:sp>
        <p:nvSpPr>
          <p:cNvPr id="434" name="Google Shape;434;p64"/>
          <p:cNvSpPr txBox="1"/>
          <p:nvPr>
            <p:ph idx="1" type="subTitle"/>
          </p:nvPr>
        </p:nvSpPr>
        <p:spPr>
          <a:xfrm>
            <a:off x="-4310450" y="5268125"/>
            <a:ext cx="3300900" cy="73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64"/>
          <p:cNvSpPr txBox="1"/>
          <p:nvPr>
            <p:ph idx="2" type="body"/>
          </p:nvPr>
        </p:nvSpPr>
        <p:spPr>
          <a:xfrm>
            <a:off x="5162650" y="289250"/>
            <a:ext cx="3374400" cy="302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1600"/>
              </a:spcBef>
              <a:spcAft>
                <a:spcPts val="1600"/>
              </a:spcAft>
              <a:buNone/>
            </a:pPr>
            <a:r>
              <a:rPr lang="en"/>
              <a:t>Output:</a:t>
            </a:r>
            <a:endParaRPr/>
          </a:p>
        </p:txBody>
      </p:sp>
      <p:pic>
        <p:nvPicPr>
          <p:cNvPr id="436" name="Google Shape;436;p64"/>
          <p:cNvPicPr preferRelativeResize="0"/>
          <p:nvPr/>
        </p:nvPicPr>
        <p:blipFill>
          <a:blip r:embed="rId3">
            <a:alphaModFix/>
          </a:blip>
          <a:stretch>
            <a:fillRect/>
          </a:stretch>
        </p:blipFill>
        <p:spPr>
          <a:xfrm>
            <a:off x="5006588" y="1585900"/>
            <a:ext cx="3590925" cy="197167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sp>
        <p:nvSpPr>
          <p:cNvPr id="441" name="Google Shape;441;p65"/>
          <p:cNvSpPr txBox="1"/>
          <p:nvPr>
            <p:ph type="title"/>
          </p:nvPr>
        </p:nvSpPr>
        <p:spPr>
          <a:xfrm>
            <a:off x="727638" y="44742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VQC Architecture</a:t>
            </a:r>
            <a:endParaRPr/>
          </a:p>
        </p:txBody>
      </p:sp>
      <p:sp>
        <p:nvSpPr>
          <p:cNvPr id="442" name="Google Shape;442;p65"/>
          <p:cNvSpPr txBox="1"/>
          <p:nvPr>
            <p:ph idx="1" type="body"/>
          </p:nvPr>
        </p:nvSpPr>
        <p:spPr>
          <a:xfrm>
            <a:off x="727650" y="4494975"/>
            <a:ext cx="7688700" cy="2261100"/>
          </a:xfrm>
          <a:prstGeom prst="rect">
            <a:avLst/>
          </a:prstGeom>
        </p:spPr>
        <p:txBody>
          <a:bodyPr anchorCtr="0" anchor="t" bIns="91425" lIns="91425" spcFirstLastPara="1" rIns="91425" wrap="square" tIns="91425">
            <a:noAutofit/>
          </a:bodyPr>
          <a:lstStyle/>
          <a:p>
            <a:pPr indent="0" lvl="0" marL="0" rtl="0" algn="l">
              <a:lnSpc>
                <a:spcPct val="130000"/>
              </a:lnSpc>
              <a:spcBef>
                <a:spcPts val="0"/>
              </a:spcBef>
              <a:spcAft>
                <a:spcPts val="0"/>
              </a:spcAft>
              <a:buNone/>
            </a:pPr>
            <a:r>
              <a:rPr lang="en">
                <a:solidFill>
                  <a:srgbClr val="111111"/>
                </a:solidFill>
                <a:highlight>
                  <a:srgbClr val="FFFFFF"/>
                </a:highlight>
              </a:rPr>
              <a:t>Hybrid TN-VQC Architecture. The tunable parameters labeled with θ 1 and θ 2 are the parameters for the MPS and VQC respectively.</a:t>
            </a:r>
            <a:endParaRPr>
              <a:solidFill>
                <a:srgbClr val="111111"/>
              </a:solidFill>
              <a:highlight>
                <a:srgbClr val="FFFFFF"/>
              </a:highlight>
            </a:endParaRPr>
          </a:p>
          <a:p>
            <a:pPr indent="0" lvl="0" marL="0" rtl="0" algn="l">
              <a:lnSpc>
                <a:spcPct val="130000"/>
              </a:lnSpc>
              <a:spcBef>
                <a:spcPts val="0"/>
              </a:spcBef>
              <a:spcAft>
                <a:spcPts val="0"/>
              </a:spcAft>
              <a:buNone/>
            </a:pPr>
            <a:r>
              <a:t/>
            </a:r>
            <a:endParaRPr sz="2300">
              <a:solidFill>
                <a:srgbClr val="111111"/>
              </a:solidFill>
              <a:highlight>
                <a:srgbClr val="FFFFFF"/>
              </a:highlight>
              <a:latin typeface="Roboto"/>
              <a:ea typeface="Roboto"/>
              <a:cs typeface="Roboto"/>
              <a:sym typeface="Roboto"/>
            </a:endParaRPr>
          </a:p>
        </p:txBody>
      </p:sp>
      <p:pic>
        <p:nvPicPr>
          <p:cNvPr id="443" name="Google Shape;443;p65" title="Hybrid-TN-VQC-Architecture-The-tunable-parameters-labeled-with-th-1-and-th-2-are-the.png"/>
          <p:cNvPicPr preferRelativeResize="0"/>
          <p:nvPr/>
        </p:nvPicPr>
        <p:blipFill>
          <a:blip r:embed="rId3">
            <a:alphaModFix/>
          </a:blip>
          <a:stretch>
            <a:fillRect/>
          </a:stretch>
        </p:blipFill>
        <p:spPr>
          <a:xfrm>
            <a:off x="787525" y="1122025"/>
            <a:ext cx="7038975" cy="31432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21"/>
          <p:cNvSpPr txBox="1"/>
          <p:nvPr>
            <p:ph type="title"/>
          </p:nvPr>
        </p:nvSpPr>
        <p:spPr>
          <a:xfrm>
            <a:off x="730000" y="1318650"/>
            <a:ext cx="3374400" cy="16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Setting the Stage: The AI Revolution</a:t>
            </a:r>
            <a:endParaRPr>
              <a:solidFill>
                <a:schemeClr val="lt1"/>
              </a:solidFill>
            </a:endParaRPr>
          </a:p>
        </p:txBody>
      </p:sp>
      <p:sp>
        <p:nvSpPr>
          <p:cNvPr id="165" name="Google Shape;165;p21"/>
          <p:cNvSpPr txBox="1"/>
          <p:nvPr>
            <p:ph idx="2" type="body"/>
          </p:nvPr>
        </p:nvSpPr>
        <p:spPr>
          <a:xfrm>
            <a:off x="4564625" y="838300"/>
            <a:ext cx="4299000" cy="4128300"/>
          </a:xfrm>
          <a:prstGeom prst="rect">
            <a:avLst/>
          </a:prstGeom>
        </p:spPr>
        <p:txBody>
          <a:bodyPr anchorCtr="0" anchor="t" bIns="91425" lIns="91425" spcFirstLastPara="1" rIns="91425" wrap="square" tIns="91425">
            <a:noAutofit/>
          </a:bodyPr>
          <a:lstStyle/>
          <a:p>
            <a:pPr indent="-311150" lvl="0" marL="457200" rtl="0" algn="l">
              <a:lnSpc>
                <a:spcPct val="125000"/>
              </a:lnSpc>
              <a:spcBef>
                <a:spcPts val="0"/>
              </a:spcBef>
              <a:spcAft>
                <a:spcPts val="0"/>
              </a:spcAft>
              <a:buClr>
                <a:srgbClr val="000000"/>
              </a:buClr>
              <a:buSzPts val="1300"/>
              <a:buFont typeface="Arial"/>
              <a:buChar char="●"/>
            </a:pPr>
            <a:r>
              <a:rPr lang="en">
                <a:solidFill>
                  <a:srgbClr val="000000"/>
                </a:solidFill>
              </a:rPr>
              <a:t>The 21st century has been significantly shaped by </a:t>
            </a:r>
            <a:r>
              <a:rPr b="1" lang="en">
                <a:solidFill>
                  <a:srgbClr val="000000"/>
                </a:solidFill>
              </a:rPr>
              <a:t>Artificial Intelligence (AI)</a:t>
            </a:r>
            <a:r>
              <a:rPr lang="en">
                <a:solidFill>
                  <a:srgbClr val="000000"/>
                </a:solidFill>
              </a:rPr>
              <a:t> and </a:t>
            </a:r>
            <a:r>
              <a:rPr b="1" lang="en">
                <a:solidFill>
                  <a:srgbClr val="000000"/>
                </a:solidFill>
              </a:rPr>
              <a:t>Machine Learning (ML)</a:t>
            </a:r>
            <a:r>
              <a:rPr lang="en">
                <a:solidFill>
                  <a:srgbClr val="000000"/>
                </a:solidFill>
              </a:rPr>
              <a:t>, driving advancements in every sector from healthcare to finance.</a:t>
            </a:r>
            <a:endParaRPr>
              <a:solidFill>
                <a:srgbClr val="000000"/>
              </a:solidFill>
            </a:endParaRPr>
          </a:p>
          <a:p>
            <a:pPr indent="-311150" lvl="0" marL="457200" rtl="0" algn="l">
              <a:lnSpc>
                <a:spcPct val="125000"/>
              </a:lnSpc>
              <a:spcBef>
                <a:spcPts val="0"/>
              </a:spcBef>
              <a:spcAft>
                <a:spcPts val="0"/>
              </a:spcAft>
              <a:buClr>
                <a:srgbClr val="000000"/>
              </a:buClr>
              <a:buSzPts val="1300"/>
              <a:buChar char="●"/>
            </a:pPr>
            <a:r>
              <a:rPr lang="en">
                <a:solidFill>
                  <a:srgbClr val="000000"/>
                </a:solidFill>
              </a:rPr>
              <a:t>We've seen unprecedented capabilities in areas like image recognition, natural language processing, and complex decision-making systems.</a:t>
            </a:r>
            <a:endParaRPr>
              <a:solidFill>
                <a:srgbClr val="000000"/>
              </a:solidFill>
            </a:endParaRPr>
          </a:p>
          <a:p>
            <a:pPr indent="-311150" lvl="0" marL="457200" rtl="0" algn="l">
              <a:lnSpc>
                <a:spcPct val="125000"/>
              </a:lnSpc>
              <a:spcBef>
                <a:spcPts val="0"/>
              </a:spcBef>
              <a:spcAft>
                <a:spcPts val="0"/>
              </a:spcAft>
              <a:buClr>
                <a:srgbClr val="000000"/>
              </a:buClr>
              <a:buSzPts val="1300"/>
              <a:buFont typeface="Arial"/>
              <a:buChar char="●"/>
            </a:pPr>
            <a:r>
              <a:rPr lang="en">
                <a:solidFill>
                  <a:srgbClr val="000000"/>
                </a:solidFill>
              </a:rPr>
              <a:t>However, as data scales and problems become more intricate, classical computing models face </a:t>
            </a:r>
            <a:r>
              <a:rPr b="1" lang="en">
                <a:solidFill>
                  <a:srgbClr val="000000"/>
                </a:solidFill>
              </a:rPr>
              <a:t>fundamental limits</a:t>
            </a:r>
            <a:r>
              <a:rPr lang="en">
                <a:solidFill>
                  <a:srgbClr val="000000"/>
                </a:solidFill>
              </a:rPr>
              <a:t> in processing power, memory, and energy efficiency.</a:t>
            </a:r>
            <a:endParaRPr>
              <a:solidFill>
                <a:srgbClr val="000000"/>
              </a:solidFill>
            </a:endParaRPr>
          </a:p>
          <a:p>
            <a:pPr indent="-311150" lvl="0" marL="457200" rtl="0" algn="l">
              <a:lnSpc>
                <a:spcPct val="125000"/>
              </a:lnSpc>
              <a:spcBef>
                <a:spcPts val="0"/>
              </a:spcBef>
              <a:spcAft>
                <a:spcPts val="0"/>
              </a:spcAft>
              <a:buClr>
                <a:srgbClr val="000000"/>
              </a:buClr>
              <a:buSzPts val="1300"/>
              <a:buFont typeface="Arial"/>
              <a:buChar char="●"/>
            </a:pPr>
            <a:r>
              <a:rPr lang="en">
                <a:solidFill>
                  <a:srgbClr val="000000"/>
                </a:solidFill>
              </a:rPr>
              <a:t>This increasing demand for more powerful, efficient, and sophisticated AI necessitates exploring </a:t>
            </a:r>
            <a:r>
              <a:rPr b="1" lang="en">
                <a:solidFill>
                  <a:srgbClr val="000000"/>
                </a:solidFill>
              </a:rPr>
              <a:t>new computational paradigms</a:t>
            </a:r>
            <a:r>
              <a:rPr lang="en">
                <a:solidFill>
                  <a:srgbClr val="000000"/>
                </a:solidFill>
              </a:rPr>
              <a:t>.</a:t>
            </a:r>
            <a:endParaRPr>
              <a:solidFill>
                <a:srgbClr val="000000"/>
              </a:solidFill>
            </a:endParaRPr>
          </a:p>
          <a:p>
            <a:pPr indent="0" lvl="0" marL="1371600" rtl="0" algn="l">
              <a:lnSpc>
                <a:spcPct val="125000"/>
              </a:lnSpc>
              <a:spcBef>
                <a:spcPts val="0"/>
              </a:spcBef>
              <a:spcAft>
                <a:spcPts val="0"/>
              </a:spcAft>
              <a:buNone/>
            </a:pPr>
            <a:r>
              <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447" name="Shape 447"/>
        <p:cNvGrpSpPr/>
        <p:nvPr/>
      </p:nvGrpSpPr>
      <p:grpSpPr>
        <a:xfrm>
          <a:off x="0" y="0"/>
          <a:ext cx="0" cy="0"/>
          <a:chOff x="0" y="0"/>
          <a:chExt cx="0" cy="0"/>
        </a:xfrm>
      </p:grpSpPr>
      <p:sp>
        <p:nvSpPr>
          <p:cNvPr id="448" name="Google Shape;448;p66"/>
          <p:cNvSpPr txBox="1"/>
          <p:nvPr>
            <p:ph type="title"/>
          </p:nvPr>
        </p:nvSpPr>
        <p:spPr>
          <a:xfrm>
            <a:off x="729450" y="1322450"/>
            <a:ext cx="7688400" cy="65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Quantum Neural Networks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449" name="Google Shape;449;p66"/>
          <p:cNvPicPr preferRelativeResize="0"/>
          <p:nvPr/>
        </p:nvPicPr>
        <p:blipFill>
          <a:blip r:embed="rId3">
            <a:alphaModFix/>
          </a:blip>
          <a:stretch>
            <a:fillRect/>
          </a:stretch>
        </p:blipFill>
        <p:spPr>
          <a:xfrm>
            <a:off x="5322950" y="1322450"/>
            <a:ext cx="3821051" cy="3821051"/>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 name="Shape 453"/>
        <p:cNvGrpSpPr/>
        <p:nvPr/>
      </p:nvGrpSpPr>
      <p:grpSpPr>
        <a:xfrm>
          <a:off x="0" y="0"/>
          <a:ext cx="0" cy="0"/>
          <a:chOff x="0" y="0"/>
          <a:chExt cx="0" cy="0"/>
        </a:xfrm>
      </p:grpSpPr>
      <p:sp>
        <p:nvSpPr>
          <p:cNvPr id="454" name="Google Shape;454;p67"/>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Quantum Neural Networks?</a:t>
            </a:r>
            <a:endParaRPr/>
          </a:p>
        </p:txBody>
      </p:sp>
      <p:sp>
        <p:nvSpPr>
          <p:cNvPr id="455" name="Google Shape;455;p67"/>
          <p:cNvSpPr txBox="1"/>
          <p:nvPr>
            <p:ph idx="2" type="body"/>
          </p:nvPr>
        </p:nvSpPr>
        <p:spPr>
          <a:xfrm>
            <a:off x="4752250" y="1003675"/>
            <a:ext cx="4117200" cy="3390000"/>
          </a:xfrm>
          <a:prstGeom prst="rect">
            <a:avLst/>
          </a:prstGeom>
        </p:spPr>
        <p:txBody>
          <a:bodyPr anchorCtr="0" anchor="t" bIns="91425" lIns="91425" spcFirstLastPara="1" rIns="91425" wrap="square" tIns="91425">
            <a:noAutofit/>
          </a:bodyPr>
          <a:lstStyle/>
          <a:p>
            <a:pPr indent="-311150" lvl="0" marL="457200" rtl="0" algn="l">
              <a:lnSpc>
                <a:spcPct val="150000"/>
              </a:lnSpc>
              <a:spcBef>
                <a:spcPts val="0"/>
              </a:spcBef>
              <a:spcAft>
                <a:spcPts val="0"/>
              </a:spcAft>
              <a:buSzPts val="1300"/>
              <a:buChar char="●"/>
            </a:pPr>
            <a:r>
              <a:rPr lang="en"/>
              <a:t>Quantum Neural Networks (QNNs) represent a groundbreaking convergence of quantum computing and artificial intelligence. </a:t>
            </a:r>
            <a:endParaRPr/>
          </a:p>
          <a:p>
            <a:pPr indent="-311150" lvl="0" marL="457200" rtl="0" algn="l">
              <a:lnSpc>
                <a:spcPct val="150000"/>
              </a:lnSpc>
              <a:spcBef>
                <a:spcPts val="0"/>
              </a:spcBef>
              <a:spcAft>
                <a:spcPts val="0"/>
              </a:spcAft>
              <a:buSzPts val="1300"/>
              <a:buChar char="●"/>
            </a:pPr>
            <a:r>
              <a:rPr lang="en"/>
              <a:t>They promise to revolutionize machine learning by harnessing the unique properties of quantum mechanics. </a:t>
            </a:r>
            <a:endParaRPr/>
          </a:p>
          <a:p>
            <a:pPr indent="-311150" lvl="0" marL="457200" rtl="0" algn="l">
              <a:lnSpc>
                <a:spcPct val="150000"/>
              </a:lnSpc>
              <a:spcBef>
                <a:spcPts val="0"/>
              </a:spcBef>
              <a:spcAft>
                <a:spcPts val="0"/>
              </a:spcAft>
              <a:buSzPts val="1300"/>
              <a:buChar char="●"/>
            </a:pPr>
            <a:r>
              <a:rPr lang="en"/>
              <a:t>Following slides explores the core concepts, challenges, and future potential of QNNs.</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 name="Shape 459"/>
        <p:cNvGrpSpPr/>
        <p:nvPr/>
      </p:nvGrpSpPr>
      <p:grpSpPr>
        <a:xfrm>
          <a:off x="0" y="0"/>
          <a:ext cx="0" cy="0"/>
          <a:chOff x="0" y="0"/>
          <a:chExt cx="0" cy="0"/>
        </a:xfrm>
      </p:grpSpPr>
      <p:sp>
        <p:nvSpPr>
          <p:cNvPr id="460" name="Google Shape;460;p68"/>
          <p:cNvSpPr txBox="1"/>
          <p:nvPr>
            <p:ph type="title"/>
          </p:nvPr>
        </p:nvSpPr>
        <p:spPr>
          <a:xfrm>
            <a:off x="730000" y="1318650"/>
            <a:ext cx="3666600" cy="16872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a:t>Layered Parameterized Quantum Circuits (PQCs)</a:t>
            </a:r>
            <a:endParaRPr/>
          </a:p>
          <a:p>
            <a:pPr indent="0" lvl="0" marL="0" rtl="0" algn="l">
              <a:spcBef>
                <a:spcPts val="1200"/>
              </a:spcBef>
              <a:spcAft>
                <a:spcPts val="0"/>
              </a:spcAft>
              <a:buNone/>
            </a:pPr>
            <a:r>
              <a:t/>
            </a:r>
            <a:endParaRPr/>
          </a:p>
        </p:txBody>
      </p:sp>
      <p:sp>
        <p:nvSpPr>
          <p:cNvPr id="461" name="Google Shape;461;p68"/>
          <p:cNvSpPr txBox="1"/>
          <p:nvPr>
            <p:ph idx="2" type="body"/>
          </p:nvPr>
        </p:nvSpPr>
        <p:spPr>
          <a:xfrm>
            <a:off x="4803475" y="1649650"/>
            <a:ext cx="4148100" cy="30255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lang="en" sz="1400"/>
              <a:t>A Layered Parameterized Quantum Circuit (PQC) is a quantum circuit made up of gates that have tunable (trainable) parameters, arranged in layers—similar to layers in a neural network</a:t>
            </a:r>
            <a:endParaRPr sz="1400"/>
          </a:p>
          <a:p>
            <a:pPr indent="0" lvl="0" marL="0" rtl="0" algn="l">
              <a:spcBef>
                <a:spcPts val="1200"/>
              </a:spcBef>
              <a:spcAft>
                <a:spcPts val="1600"/>
              </a:spcAft>
              <a:buNone/>
            </a:pPr>
            <a:r>
              <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 name="Shape 465"/>
        <p:cNvGrpSpPr/>
        <p:nvPr/>
      </p:nvGrpSpPr>
      <p:grpSpPr>
        <a:xfrm>
          <a:off x="0" y="0"/>
          <a:ext cx="0" cy="0"/>
          <a:chOff x="0" y="0"/>
          <a:chExt cx="0" cy="0"/>
        </a:xfrm>
      </p:grpSpPr>
      <p:sp>
        <p:nvSpPr>
          <p:cNvPr id="466" name="Google Shape;466;p69"/>
          <p:cNvSpPr txBox="1"/>
          <p:nvPr>
            <p:ph type="title"/>
          </p:nvPr>
        </p:nvSpPr>
        <p:spPr>
          <a:xfrm>
            <a:off x="727650" y="1019849"/>
            <a:ext cx="7688700" cy="6372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rPr lang="en" sz="2500"/>
              <a:t>Explanation :</a:t>
            </a:r>
            <a:endParaRPr sz="2500"/>
          </a:p>
        </p:txBody>
      </p:sp>
      <p:sp>
        <p:nvSpPr>
          <p:cNvPr id="467" name="Google Shape;467;p69"/>
          <p:cNvSpPr txBox="1"/>
          <p:nvPr>
            <p:ph idx="1" type="body"/>
          </p:nvPr>
        </p:nvSpPr>
        <p:spPr>
          <a:xfrm>
            <a:off x="686200" y="1505575"/>
            <a:ext cx="8367600" cy="3545100"/>
          </a:xfrm>
          <a:prstGeom prst="rect">
            <a:avLst/>
          </a:prstGeom>
        </p:spPr>
        <p:txBody>
          <a:bodyPr anchorCtr="0" anchor="t" bIns="91425" lIns="91425" spcFirstLastPara="1" rIns="91425" wrap="square" tIns="91425">
            <a:noAutofit/>
          </a:bodyPr>
          <a:lstStyle/>
          <a:p>
            <a:pPr indent="-317500" lvl="0" marL="457200" rtl="0" algn="l">
              <a:spcBef>
                <a:spcPts val="1200"/>
              </a:spcBef>
              <a:spcAft>
                <a:spcPts val="0"/>
              </a:spcAft>
              <a:buSzPts val="1400"/>
              <a:buChar char="●"/>
            </a:pPr>
            <a:r>
              <a:rPr b="1" lang="en" sz="1400"/>
              <a:t>Parameterized Quantum Gates:</a:t>
            </a:r>
            <a:endParaRPr b="1" sz="1400"/>
          </a:p>
          <a:p>
            <a:pPr indent="-317500" lvl="1" marL="914400" rtl="0" algn="l">
              <a:spcBef>
                <a:spcPts val="0"/>
              </a:spcBef>
              <a:spcAft>
                <a:spcPts val="0"/>
              </a:spcAft>
              <a:buSzPts val="1400"/>
              <a:buChar char="■"/>
            </a:pPr>
            <a:r>
              <a:rPr lang="en" sz="1400"/>
              <a:t>Some quantum gates, like rotation gates (e.g., Ry(θ), Rz(ϕ)), can take real-valued parameters.</a:t>
            </a:r>
            <a:endParaRPr sz="1400"/>
          </a:p>
          <a:p>
            <a:pPr indent="-317500" lvl="1" marL="914400" rtl="0" algn="l">
              <a:lnSpc>
                <a:spcPct val="120000"/>
              </a:lnSpc>
              <a:spcBef>
                <a:spcPts val="0"/>
              </a:spcBef>
              <a:spcAft>
                <a:spcPts val="0"/>
              </a:spcAft>
              <a:buSzPts val="1400"/>
              <a:buChar char="■"/>
            </a:pPr>
            <a:r>
              <a:rPr lang="en" sz="1400"/>
              <a:t>These parameters are like the weights in classical machine learning models.</a:t>
            </a:r>
            <a:endParaRPr sz="1200"/>
          </a:p>
          <a:p>
            <a:pPr indent="-317500" lvl="0" marL="457200" rtl="0" algn="l">
              <a:lnSpc>
                <a:spcPct val="120000"/>
              </a:lnSpc>
              <a:spcBef>
                <a:spcPts val="0"/>
              </a:spcBef>
              <a:spcAft>
                <a:spcPts val="0"/>
              </a:spcAft>
              <a:buSzPts val="1400"/>
              <a:buChar char="●"/>
            </a:pPr>
            <a:r>
              <a:rPr b="1" lang="en" sz="1400"/>
              <a:t>Layered Architecture:</a:t>
            </a:r>
            <a:endParaRPr b="1" sz="1400"/>
          </a:p>
          <a:p>
            <a:pPr indent="-317500" lvl="1" marL="914400" rtl="0" algn="l">
              <a:spcBef>
                <a:spcPts val="0"/>
              </a:spcBef>
              <a:spcAft>
                <a:spcPts val="0"/>
              </a:spcAft>
              <a:buSzPts val="1400"/>
              <a:buChar char="■"/>
            </a:pPr>
            <a:r>
              <a:rPr lang="en" sz="1400"/>
              <a:t>PQCs are built in repeated layers:</a:t>
            </a:r>
            <a:endParaRPr sz="1400"/>
          </a:p>
          <a:p>
            <a:pPr indent="-317500" lvl="2" marL="1371600" rtl="0" algn="l">
              <a:spcBef>
                <a:spcPts val="0"/>
              </a:spcBef>
              <a:spcAft>
                <a:spcPts val="0"/>
              </a:spcAft>
              <a:buSzPts val="1400"/>
              <a:buAutoNum type="arabicPeriod"/>
            </a:pPr>
            <a:r>
              <a:rPr lang="en" sz="1400"/>
              <a:t>Each layer has rotation gates to modify individual qubits.</a:t>
            </a:r>
            <a:endParaRPr sz="1400"/>
          </a:p>
          <a:p>
            <a:pPr indent="-317500" lvl="2" marL="1371600" rtl="0" algn="l">
              <a:lnSpc>
                <a:spcPct val="125000"/>
              </a:lnSpc>
              <a:spcBef>
                <a:spcPts val="0"/>
              </a:spcBef>
              <a:spcAft>
                <a:spcPts val="0"/>
              </a:spcAft>
              <a:buSzPts val="1400"/>
              <a:buAutoNum type="arabicPeriod"/>
            </a:pPr>
            <a:r>
              <a:rPr lang="en" sz="1400"/>
              <a:t>Followed by entangling gates (like CNOT) to create interaction between qubits.</a:t>
            </a:r>
            <a:endParaRPr sz="1400"/>
          </a:p>
          <a:p>
            <a:pPr indent="-317500" lvl="0" marL="457200" rtl="0" algn="l">
              <a:lnSpc>
                <a:spcPct val="125000"/>
              </a:lnSpc>
              <a:spcBef>
                <a:spcPts val="0"/>
              </a:spcBef>
              <a:spcAft>
                <a:spcPts val="0"/>
              </a:spcAft>
              <a:buSzPts val="1400"/>
              <a:buChar char="●"/>
            </a:pPr>
            <a:r>
              <a:rPr b="1" lang="en" sz="1400"/>
              <a:t>Training the Circuit:</a:t>
            </a:r>
            <a:endParaRPr b="1" sz="1400"/>
          </a:p>
          <a:p>
            <a:pPr indent="-311150" lvl="1" marL="914400" rtl="0" algn="l">
              <a:spcBef>
                <a:spcPts val="0"/>
              </a:spcBef>
              <a:spcAft>
                <a:spcPts val="0"/>
              </a:spcAft>
              <a:buSzPts val="1300"/>
              <a:buChar char="■"/>
            </a:pPr>
            <a:r>
              <a:rPr lang="en" sz="1300"/>
              <a:t>The parameters are adjusted using classical optimization algorithms (e.g., gradient descent).</a:t>
            </a:r>
            <a:endParaRPr sz="1300"/>
          </a:p>
          <a:p>
            <a:pPr indent="-311150" lvl="1" marL="914400" rtl="0" algn="l">
              <a:lnSpc>
                <a:spcPct val="125000"/>
              </a:lnSpc>
              <a:spcBef>
                <a:spcPts val="0"/>
              </a:spcBef>
              <a:spcAft>
                <a:spcPts val="0"/>
              </a:spcAft>
              <a:buSzPts val="1300"/>
              <a:buChar char="■"/>
            </a:pPr>
            <a:r>
              <a:rPr lang="en" sz="1300"/>
              <a:t>The goal is to minimize a cost function based on the quantum circuit’s output.</a:t>
            </a:r>
            <a:endParaRPr sz="1300"/>
          </a:p>
          <a:p>
            <a:pPr indent="-317500" lvl="0" marL="457200" rtl="0" algn="l">
              <a:lnSpc>
                <a:spcPct val="125000"/>
              </a:lnSpc>
              <a:spcBef>
                <a:spcPts val="0"/>
              </a:spcBef>
              <a:spcAft>
                <a:spcPts val="0"/>
              </a:spcAft>
              <a:buSzPts val="1400"/>
              <a:buChar char="●"/>
            </a:pPr>
            <a:r>
              <a:rPr b="1" lang="en" sz="1400"/>
              <a:t>Use in Quantum Neural Networks (QNNs):</a:t>
            </a:r>
            <a:endParaRPr b="1" sz="1400"/>
          </a:p>
          <a:p>
            <a:pPr indent="-311150" lvl="1" marL="914400" rtl="0" algn="l">
              <a:spcBef>
                <a:spcPts val="0"/>
              </a:spcBef>
              <a:spcAft>
                <a:spcPts val="0"/>
              </a:spcAft>
              <a:buSzPts val="1300"/>
              <a:buChar char="■"/>
            </a:pPr>
            <a:r>
              <a:rPr lang="en" sz="1300"/>
              <a:t>PQCs form the core of QNNs — they process input quantum data and are trained to solve problems like classification or pattern recognition.</a:t>
            </a:r>
            <a:endParaRPr sz="1300"/>
          </a:p>
          <a:p>
            <a:pPr indent="0" lvl="0" marL="0" rtl="0" algn="l">
              <a:spcBef>
                <a:spcPts val="1200"/>
              </a:spcBef>
              <a:spcAft>
                <a:spcPts val="1200"/>
              </a:spcAft>
              <a:buNone/>
            </a:pPr>
            <a:r>
              <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sp>
        <p:nvSpPr>
          <p:cNvPr id="472" name="Google Shape;472;p70"/>
          <p:cNvSpPr txBox="1"/>
          <p:nvPr>
            <p:ph type="title"/>
          </p:nvPr>
        </p:nvSpPr>
        <p:spPr>
          <a:xfrm>
            <a:off x="714600" y="1241650"/>
            <a:ext cx="3300900" cy="16872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a:t>Quantum Perceptron Analogy</a:t>
            </a:r>
            <a:endParaRPr/>
          </a:p>
          <a:p>
            <a:pPr indent="0" lvl="0" marL="0" rtl="0" algn="l">
              <a:lnSpc>
                <a:spcPct val="115000"/>
              </a:lnSpc>
              <a:spcBef>
                <a:spcPts val="1200"/>
              </a:spcBef>
              <a:spcAft>
                <a:spcPts val="0"/>
              </a:spcAft>
              <a:buNone/>
            </a:pPr>
            <a:r>
              <a:t/>
            </a:r>
            <a:endParaRPr/>
          </a:p>
          <a:p>
            <a:pPr indent="0" lvl="0" marL="0" rtl="0" algn="l">
              <a:spcBef>
                <a:spcPts val="1200"/>
              </a:spcBef>
              <a:spcAft>
                <a:spcPts val="0"/>
              </a:spcAft>
              <a:buNone/>
            </a:pPr>
            <a:r>
              <a:t/>
            </a:r>
            <a:endParaRPr/>
          </a:p>
        </p:txBody>
      </p:sp>
      <p:sp>
        <p:nvSpPr>
          <p:cNvPr id="473" name="Google Shape;473;p70"/>
          <p:cNvSpPr txBox="1"/>
          <p:nvPr>
            <p:ph idx="2" type="body"/>
          </p:nvPr>
        </p:nvSpPr>
        <p:spPr>
          <a:xfrm>
            <a:off x="4762525" y="842000"/>
            <a:ext cx="4250400" cy="33366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lang="en"/>
              <a:t>The Quantum Perceptron is the quantum counterpart of the classical perceptron, used in neural networks. Instead of using real-valued inputs and weights, it uses qubits and parameterized quantum gates.</a:t>
            </a:r>
            <a:endParaRPr/>
          </a:p>
          <a:p>
            <a:pPr indent="-311150" lvl="0" marL="457200" rtl="0" algn="l">
              <a:spcBef>
                <a:spcPts val="1200"/>
              </a:spcBef>
              <a:spcAft>
                <a:spcPts val="0"/>
              </a:spcAft>
              <a:buSzPts val="1300"/>
              <a:buChar char="●"/>
            </a:pPr>
            <a:r>
              <a:rPr lang="en"/>
              <a:t>Inputs are encoded as quantum states.</a:t>
            </a:r>
            <a:endParaRPr/>
          </a:p>
          <a:p>
            <a:pPr indent="-311150" lvl="0" marL="457200" rtl="0" algn="l">
              <a:spcBef>
                <a:spcPts val="0"/>
              </a:spcBef>
              <a:spcAft>
                <a:spcPts val="0"/>
              </a:spcAft>
              <a:buSzPts val="1300"/>
              <a:buChar char="●"/>
            </a:pPr>
            <a:r>
              <a:rPr lang="en"/>
              <a:t>Parameterized gates (like Ry(θ)) play the role of adjustable weights.</a:t>
            </a:r>
            <a:endParaRPr/>
          </a:p>
          <a:p>
            <a:pPr indent="-311150" lvl="0" marL="457200" rtl="0" algn="l">
              <a:spcBef>
                <a:spcPts val="0"/>
              </a:spcBef>
              <a:spcAft>
                <a:spcPts val="0"/>
              </a:spcAft>
              <a:buSzPts val="1300"/>
              <a:buChar char="●"/>
            </a:pPr>
            <a:r>
              <a:rPr lang="en"/>
              <a:t>Entanglement allows complex interactions between qubits.</a:t>
            </a:r>
            <a:endParaRPr/>
          </a:p>
          <a:p>
            <a:pPr indent="-311150" lvl="0" marL="457200" rtl="0" algn="l">
              <a:spcBef>
                <a:spcPts val="0"/>
              </a:spcBef>
              <a:spcAft>
                <a:spcPts val="0"/>
              </a:spcAft>
              <a:buSzPts val="1300"/>
              <a:buChar char="●"/>
            </a:pPr>
            <a:r>
              <a:rPr lang="en"/>
              <a:t>Measurement gives a binary output (0 or 1), like an activation function.</a:t>
            </a:r>
            <a:endParaRPr/>
          </a:p>
          <a:p>
            <a:pPr indent="0" lvl="0" marL="0" rtl="0" algn="l">
              <a:spcBef>
                <a:spcPts val="1200"/>
              </a:spcBef>
              <a:spcAft>
                <a:spcPts val="1600"/>
              </a:spcAft>
              <a:buNone/>
            </a:pPr>
            <a:r>
              <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 name="Shape 477"/>
        <p:cNvGrpSpPr/>
        <p:nvPr/>
      </p:nvGrpSpPr>
      <p:grpSpPr>
        <a:xfrm>
          <a:off x="0" y="0"/>
          <a:ext cx="0" cy="0"/>
          <a:chOff x="0" y="0"/>
          <a:chExt cx="0" cy="0"/>
        </a:xfrm>
      </p:grpSpPr>
      <p:sp>
        <p:nvSpPr>
          <p:cNvPr id="478" name="Google Shape;478;p71"/>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a:t>Challenge – Barren Plateaus</a:t>
            </a:r>
            <a:endParaRPr/>
          </a:p>
          <a:p>
            <a:pPr indent="0" lvl="0" marL="0" rtl="0" algn="l">
              <a:spcBef>
                <a:spcPts val="1200"/>
              </a:spcBef>
              <a:spcAft>
                <a:spcPts val="0"/>
              </a:spcAft>
              <a:buNone/>
            </a:pPr>
            <a:r>
              <a:t/>
            </a:r>
            <a:endParaRPr/>
          </a:p>
        </p:txBody>
      </p:sp>
      <p:sp>
        <p:nvSpPr>
          <p:cNvPr id="479" name="Google Shape;479;p71"/>
          <p:cNvSpPr txBox="1"/>
          <p:nvPr>
            <p:ph idx="2" type="body"/>
          </p:nvPr>
        </p:nvSpPr>
        <p:spPr>
          <a:xfrm>
            <a:off x="4781600" y="426100"/>
            <a:ext cx="3996300" cy="41400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b="1" lang="en"/>
              <a:t>Barren plateaus are a major challenge in training quantum neural networks.</a:t>
            </a:r>
            <a:endParaRPr b="1"/>
          </a:p>
          <a:p>
            <a:pPr indent="-311150" lvl="0" marL="457200" rtl="0" algn="l">
              <a:spcBef>
                <a:spcPts val="1200"/>
              </a:spcBef>
              <a:spcAft>
                <a:spcPts val="0"/>
              </a:spcAft>
              <a:buSzPts val="1300"/>
              <a:buChar char="●"/>
            </a:pPr>
            <a:r>
              <a:rPr lang="en"/>
              <a:t>They occur when the gradient of the cost function becomes extremely small as the number of qubits or circuit depth increases.</a:t>
            </a:r>
            <a:endParaRPr/>
          </a:p>
          <a:p>
            <a:pPr indent="-311150" lvl="0" marL="457200" rtl="0" algn="l">
              <a:spcBef>
                <a:spcPts val="0"/>
              </a:spcBef>
              <a:spcAft>
                <a:spcPts val="0"/>
              </a:spcAft>
              <a:buSzPts val="1300"/>
              <a:buChar char="●"/>
            </a:pPr>
            <a:r>
              <a:rPr lang="en"/>
              <a:t>This makes it very hard for optimizers to learn, since parameter updates become ineffective.</a:t>
            </a:r>
            <a:endParaRPr/>
          </a:p>
          <a:p>
            <a:pPr indent="-311150" lvl="0" marL="457200" rtl="0" algn="l">
              <a:spcBef>
                <a:spcPts val="0"/>
              </a:spcBef>
              <a:spcAft>
                <a:spcPts val="0"/>
              </a:spcAft>
              <a:buSzPts val="1300"/>
              <a:buChar char="●"/>
            </a:pPr>
            <a:r>
              <a:rPr lang="en"/>
              <a:t>It’s similar to getting stuck in a flat region of a loss landscape in classical deep learning.</a:t>
            </a:r>
            <a:endParaRPr/>
          </a:p>
          <a:p>
            <a:pPr indent="-311150" lvl="0" marL="457200" rtl="0" algn="l">
              <a:spcBef>
                <a:spcPts val="0"/>
              </a:spcBef>
              <a:spcAft>
                <a:spcPts val="0"/>
              </a:spcAft>
              <a:buSzPts val="1300"/>
              <a:buChar char="●"/>
            </a:pPr>
            <a:r>
              <a:rPr lang="en"/>
              <a:t>More common in deep or random quantum circuits.</a:t>
            </a:r>
            <a:endParaRPr/>
          </a:p>
          <a:p>
            <a:pPr indent="-311150" lvl="0" marL="457200" rtl="0" algn="l">
              <a:spcBef>
                <a:spcPts val="0"/>
              </a:spcBef>
              <a:spcAft>
                <a:spcPts val="0"/>
              </a:spcAft>
              <a:buSzPts val="1300"/>
              <a:buChar char="●"/>
            </a:pPr>
            <a:r>
              <a:rPr lang="en"/>
              <a:t>Solutions include using shallower circuits, smart initialization, or layer-wise training.</a:t>
            </a:r>
            <a:endParaRPr/>
          </a:p>
          <a:p>
            <a:pPr indent="-311150" lvl="0" marL="457200" rtl="0" algn="l">
              <a:spcBef>
                <a:spcPts val="0"/>
              </a:spcBef>
              <a:spcAft>
                <a:spcPts val="0"/>
              </a:spcAft>
              <a:buSzPts val="1300"/>
              <a:buChar char="●"/>
            </a:pPr>
            <a:r>
              <a:rPr lang="en"/>
              <a:t>In short: barren plateaus slow down or stop learning in quantum machine learning models.</a:t>
            </a:r>
            <a:endParaRPr/>
          </a:p>
          <a:p>
            <a:pPr indent="0" lvl="0" marL="0" rtl="0" algn="l">
              <a:spcBef>
                <a:spcPts val="1200"/>
              </a:spcBef>
              <a:spcAft>
                <a:spcPts val="1600"/>
              </a:spcAft>
              <a:buNone/>
            </a:pPr>
            <a:r>
              <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 name="Shape 483"/>
        <p:cNvGrpSpPr/>
        <p:nvPr/>
      </p:nvGrpSpPr>
      <p:grpSpPr>
        <a:xfrm>
          <a:off x="0" y="0"/>
          <a:ext cx="0" cy="0"/>
          <a:chOff x="0" y="0"/>
          <a:chExt cx="0" cy="0"/>
        </a:xfrm>
      </p:grpSpPr>
      <p:sp>
        <p:nvSpPr>
          <p:cNvPr id="484" name="Google Shape;484;p72"/>
          <p:cNvSpPr txBox="1"/>
          <p:nvPr>
            <p:ph type="ctrTitle"/>
          </p:nvPr>
        </p:nvSpPr>
        <p:spPr>
          <a:xfrm>
            <a:off x="729450" y="1322450"/>
            <a:ext cx="3787800" cy="198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800"/>
              <a:t>Visual: VQC with multiple layers</a:t>
            </a:r>
            <a:endParaRPr sz="2800"/>
          </a:p>
        </p:txBody>
      </p:sp>
      <p:pic>
        <p:nvPicPr>
          <p:cNvPr id="485" name="Google Shape;485;p72"/>
          <p:cNvPicPr preferRelativeResize="0"/>
          <p:nvPr/>
        </p:nvPicPr>
        <p:blipFill>
          <a:blip r:embed="rId3">
            <a:alphaModFix/>
          </a:blip>
          <a:stretch>
            <a:fillRect/>
          </a:stretch>
        </p:blipFill>
        <p:spPr>
          <a:xfrm>
            <a:off x="3729275" y="985950"/>
            <a:ext cx="5281626" cy="342945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489" name="Shape 489"/>
        <p:cNvGrpSpPr/>
        <p:nvPr/>
      </p:nvGrpSpPr>
      <p:grpSpPr>
        <a:xfrm>
          <a:off x="0" y="0"/>
          <a:ext cx="0" cy="0"/>
          <a:chOff x="0" y="0"/>
          <a:chExt cx="0" cy="0"/>
        </a:xfrm>
      </p:grpSpPr>
      <p:sp>
        <p:nvSpPr>
          <p:cNvPr id="490" name="Google Shape;490;p73"/>
          <p:cNvSpPr txBox="1"/>
          <p:nvPr>
            <p:ph type="title"/>
          </p:nvPr>
        </p:nvSpPr>
        <p:spPr>
          <a:xfrm>
            <a:off x="727800" y="1191550"/>
            <a:ext cx="7688400" cy="7566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a:t> Key QML Algorithms</a:t>
            </a:r>
            <a:endParaRPr/>
          </a:p>
          <a:p>
            <a:pPr indent="0" lvl="0" marL="0" rtl="0" algn="l">
              <a:spcBef>
                <a:spcPts val="1200"/>
              </a:spcBef>
              <a:spcAft>
                <a:spcPts val="0"/>
              </a:spcAft>
              <a:buNone/>
            </a:pPr>
            <a:r>
              <a:t/>
            </a:r>
            <a:endParaRPr/>
          </a:p>
        </p:txBody>
      </p:sp>
      <p:pic>
        <p:nvPicPr>
          <p:cNvPr id="491" name="Google Shape;491;p73"/>
          <p:cNvPicPr preferRelativeResize="0"/>
          <p:nvPr/>
        </p:nvPicPr>
        <p:blipFill>
          <a:blip r:embed="rId3">
            <a:alphaModFix/>
          </a:blip>
          <a:stretch>
            <a:fillRect/>
          </a:stretch>
        </p:blipFill>
        <p:spPr>
          <a:xfrm>
            <a:off x="5322950" y="1322450"/>
            <a:ext cx="3821051" cy="3821051"/>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 name="Shape 495"/>
        <p:cNvGrpSpPr/>
        <p:nvPr/>
      </p:nvGrpSpPr>
      <p:grpSpPr>
        <a:xfrm>
          <a:off x="0" y="0"/>
          <a:ext cx="0" cy="0"/>
          <a:chOff x="0" y="0"/>
          <a:chExt cx="0" cy="0"/>
        </a:xfrm>
      </p:grpSpPr>
      <p:sp>
        <p:nvSpPr>
          <p:cNvPr id="496" name="Google Shape;496;p74"/>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QML</a:t>
            </a:r>
            <a:endParaRPr/>
          </a:p>
          <a:p>
            <a:pPr indent="0" lvl="0" marL="0" rtl="0" algn="l">
              <a:spcBef>
                <a:spcPts val="0"/>
              </a:spcBef>
              <a:spcAft>
                <a:spcPts val="0"/>
              </a:spcAft>
              <a:buNone/>
            </a:pPr>
            <a:r>
              <a:rPr lang="en"/>
              <a:t> </a:t>
            </a:r>
            <a:r>
              <a:rPr lang="en"/>
              <a:t>Algorithm</a:t>
            </a:r>
            <a:r>
              <a:rPr lang="en"/>
              <a:t>?</a:t>
            </a:r>
            <a:endParaRPr/>
          </a:p>
        </p:txBody>
      </p:sp>
      <p:pic>
        <p:nvPicPr>
          <p:cNvPr id="497" name="Google Shape;497;p74" title="Screenshot from 2025-06-08 15-37-40.png"/>
          <p:cNvPicPr preferRelativeResize="0"/>
          <p:nvPr/>
        </p:nvPicPr>
        <p:blipFill>
          <a:blip r:embed="rId3">
            <a:alphaModFix/>
          </a:blip>
          <a:stretch>
            <a:fillRect/>
          </a:stretch>
        </p:blipFill>
        <p:spPr>
          <a:xfrm>
            <a:off x="4693525" y="738288"/>
            <a:ext cx="4450475" cy="3666925"/>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1" name="Shape 501"/>
        <p:cNvGrpSpPr/>
        <p:nvPr/>
      </p:nvGrpSpPr>
      <p:grpSpPr>
        <a:xfrm>
          <a:off x="0" y="0"/>
          <a:ext cx="0" cy="0"/>
          <a:chOff x="0" y="0"/>
          <a:chExt cx="0" cy="0"/>
        </a:xfrm>
      </p:grpSpPr>
      <p:sp>
        <p:nvSpPr>
          <p:cNvPr id="502" name="Google Shape;502;p75"/>
          <p:cNvSpPr txBox="1"/>
          <p:nvPr>
            <p:ph type="title"/>
          </p:nvPr>
        </p:nvSpPr>
        <p:spPr>
          <a:xfrm>
            <a:off x="683800" y="1272450"/>
            <a:ext cx="3751200" cy="16872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a:t>QSVM – Quantum Support Vector Machine</a:t>
            </a:r>
            <a:endParaRPr/>
          </a:p>
          <a:p>
            <a:pPr indent="0" lvl="0" marL="0" rtl="0" algn="l">
              <a:spcBef>
                <a:spcPts val="1200"/>
              </a:spcBef>
              <a:spcAft>
                <a:spcPts val="0"/>
              </a:spcAft>
              <a:buNone/>
            </a:pPr>
            <a:r>
              <a:t/>
            </a:r>
            <a:endParaRPr/>
          </a:p>
        </p:txBody>
      </p:sp>
      <p:sp>
        <p:nvSpPr>
          <p:cNvPr id="503" name="Google Shape;503;p75"/>
          <p:cNvSpPr txBox="1"/>
          <p:nvPr>
            <p:ph idx="2" type="body"/>
          </p:nvPr>
        </p:nvSpPr>
        <p:spPr>
          <a:xfrm>
            <a:off x="4572000" y="639900"/>
            <a:ext cx="4572000" cy="39792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lang="en"/>
              <a:t>QSVM applies quantum computing principles to enhance classical SVM algorithms, particularly for classification tasks.</a:t>
            </a:r>
            <a:endParaRPr/>
          </a:p>
          <a:p>
            <a:pPr indent="-311150" lvl="0" marL="457200" rtl="0" algn="l">
              <a:spcBef>
                <a:spcPts val="1200"/>
              </a:spcBef>
              <a:spcAft>
                <a:spcPts val="0"/>
              </a:spcAft>
              <a:buSzPts val="1300"/>
              <a:buChar char="●"/>
            </a:pPr>
            <a:r>
              <a:rPr b="1" lang="en" sz="1300"/>
              <a:t>Quantum Kernel Estimation:</a:t>
            </a:r>
            <a:endParaRPr b="1" sz="1300"/>
          </a:p>
          <a:p>
            <a:pPr indent="-304800" lvl="1" marL="914400" rtl="0" algn="l">
              <a:spcBef>
                <a:spcPts val="0"/>
              </a:spcBef>
              <a:spcAft>
                <a:spcPts val="0"/>
              </a:spcAft>
              <a:buSzPts val="1200"/>
              <a:buChar char="■"/>
            </a:pPr>
            <a:r>
              <a:rPr lang="en" sz="1200"/>
              <a:t>QSVM leverages quantum states to compute kernel functions efficiently.</a:t>
            </a:r>
            <a:endParaRPr sz="1200"/>
          </a:p>
          <a:p>
            <a:pPr indent="-304800" lvl="1" marL="914400" rtl="0" algn="l">
              <a:lnSpc>
                <a:spcPct val="125000"/>
              </a:lnSpc>
              <a:spcBef>
                <a:spcPts val="0"/>
              </a:spcBef>
              <a:spcAft>
                <a:spcPts val="0"/>
              </a:spcAft>
              <a:buSzPts val="1200"/>
              <a:buChar char="■"/>
            </a:pPr>
            <a:r>
              <a:rPr lang="en" sz="1200"/>
              <a:t>Uses quantum computers to perform feature space transformations, enabling better separation of non-linear data.</a:t>
            </a:r>
            <a:endParaRPr sz="1200"/>
          </a:p>
          <a:p>
            <a:pPr indent="-311150" lvl="0" marL="457200" rtl="0" algn="l">
              <a:lnSpc>
                <a:spcPct val="125000"/>
              </a:lnSpc>
              <a:spcBef>
                <a:spcPts val="0"/>
              </a:spcBef>
              <a:spcAft>
                <a:spcPts val="0"/>
              </a:spcAft>
              <a:buSzPts val="1300"/>
              <a:buChar char="●"/>
            </a:pPr>
            <a:r>
              <a:rPr b="1" lang="en" sz="1300"/>
              <a:t>Advantages:</a:t>
            </a:r>
            <a:endParaRPr b="1" sz="1300"/>
          </a:p>
          <a:p>
            <a:pPr indent="-311150" lvl="1" marL="914400" rtl="0" algn="l">
              <a:spcBef>
                <a:spcPts val="0"/>
              </a:spcBef>
              <a:spcAft>
                <a:spcPts val="0"/>
              </a:spcAft>
              <a:buSzPts val="1300"/>
              <a:buChar char="■"/>
            </a:pPr>
            <a:r>
              <a:rPr lang="en" sz="1300"/>
              <a:t>Offers exponential speed-up in calculating kernel matrices.</a:t>
            </a:r>
            <a:endParaRPr sz="1300"/>
          </a:p>
          <a:p>
            <a:pPr indent="-311150" lvl="1" marL="914400" rtl="0" algn="l">
              <a:lnSpc>
                <a:spcPct val="125000"/>
              </a:lnSpc>
              <a:spcBef>
                <a:spcPts val="0"/>
              </a:spcBef>
              <a:spcAft>
                <a:spcPts val="0"/>
              </a:spcAft>
              <a:buSzPts val="1300"/>
              <a:buChar char="■"/>
            </a:pPr>
            <a:r>
              <a:rPr lang="en" sz="1300"/>
              <a:t>Handles high-dimensional data transformations efficiently.</a:t>
            </a:r>
            <a:endParaRPr sz="1300"/>
          </a:p>
          <a:p>
            <a:pPr indent="-311150" lvl="0" marL="457200" rtl="0" algn="l">
              <a:lnSpc>
                <a:spcPct val="125000"/>
              </a:lnSpc>
              <a:spcBef>
                <a:spcPts val="0"/>
              </a:spcBef>
              <a:spcAft>
                <a:spcPts val="0"/>
              </a:spcAft>
              <a:buSzPts val="1300"/>
              <a:buChar char="●"/>
            </a:pPr>
            <a:r>
              <a:rPr b="1" lang="en" sz="1300"/>
              <a:t>Applications:</a:t>
            </a:r>
            <a:endParaRPr b="1" sz="1300"/>
          </a:p>
          <a:p>
            <a:pPr indent="-311150" lvl="1" marL="914400" rtl="0" algn="l">
              <a:spcBef>
                <a:spcPts val="0"/>
              </a:spcBef>
              <a:spcAft>
                <a:spcPts val="0"/>
              </a:spcAft>
              <a:buSzPts val="1300"/>
              <a:buChar char="■"/>
            </a:pPr>
            <a:r>
              <a:rPr lang="en" sz="1300"/>
              <a:t>Image recognition, bioinformatics, and financial modeling.</a:t>
            </a:r>
            <a:endParaRPr b="1" sz="1200"/>
          </a:p>
          <a:p>
            <a:pPr indent="0" lvl="0" marL="0" rtl="0" algn="l">
              <a:spcBef>
                <a:spcPts val="1200"/>
              </a:spcBef>
              <a:spcAft>
                <a:spcPts val="1200"/>
              </a:spcAft>
              <a:buNone/>
            </a:pPr>
            <a:r>
              <a:t/>
            </a:r>
            <a:endParaRPr sz="11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pic>
        <p:nvPicPr>
          <p:cNvPr id="170" name="Google Shape;170;p22"/>
          <p:cNvPicPr preferRelativeResize="0"/>
          <p:nvPr/>
        </p:nvPicPr>
        <p:blipFill>
          <a:blip r:embed="rId3">
            <a:alphaModFix/>
          </a:blip>
          <a:stretch>
            <a:fillRect/>
          </a:stretch>
        </p:blipFill>
        <p:spPr>
          <a:xfrm>
            <a:off x="152400" y="702825"/>
            <a:ext cx="8839197" cy="4293324"/>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 name="Shape 507"/>
        <p:cNvGrpSpPr/>
        <p:nvPr/>
      </p:nvGrpSpPr>
      <p:grpSpPr>
        <a:xfrm>
          <a:off x="0" y="0"/>
          <a:ext cx="0" cy="0"/>
          <a:chOff x="0" y="0"/>
          <a:chExt cx="0" cy="0"/>
        </a:xfrm>
      </p:grpSpPr>
      <p:sp>
        <p:nvSpPr>
          <p:cNvPr id="508" name="Google Shape;508;p76"/>
          <p:cNvSpPr txBox="1"/>
          <p:nvPr>
            <p:ph type="title"/>
          </p:nvPr>
        </p:nvSpPr>
        <p:spPr>
          <a:xfrm>
            <a:off x="683800" y="1272450"/>
            <a:ext cx="3751200" cy="16872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a:t>QSVM – Quantum Support Vector Machine</a:t>
            </a:r>
            <a:endParaRPr/>
          </a:p>
          <a:p>
            <a:pPr indent="0" lvl="0" marL="0" rtl="0" algn="l">
              <a:spcBef>
                <a:spcPts val="1200"/>
              </a:spcBef>
              <a:spcAft>
                <a:spcPts val="0"/>
              </a:spcAft>
              <a:buNone/>
            </a:pPr>
            <a:r>
              <a:t/>
            </a:r>
            <a:endParaRPr/>
          </a:p>
        </p:txBody>
      </p:sp>
      <p:sp>
        <p:nvSpPr>
          <p:cNvPr id="509" name="Google Shape;509;p76"/>
          <p:cNvSpPr txBox="1"/>
          <p:nvPr>
            <p:ph idx="2" type="body"/>
          </p:nvPr>
        </p:nvSpPr>
        <p:spPr>
          <a:xfrm>
            <a:off x="4731375" y="797550"/>
            <a:ext cx="4124400" cy="35484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b="1" lang="en"/>
              <a:t>Steps in QSVM Implementation:</a:t>
            </a:r>
            <a:endParaRPr b="1"/>
          </a:p>
          <a:p>
            <a:pPr indent="-311150" lvl="0" marL="457200" rtl="0" algn="l">
              <a:spcBef>
                <a:spcPts val="1200"/>
              </a:spcBef>
              <a:spcAft>
                <a:spcPts val="0"/>
              </a:spcAft>
              <a:buSzPts val="1300"/>
              <a:buChar char="●"/>
            </a:pPr>
            <a:r>
              <a:rPr lang="en"/>
              <a:t>Data Encoding: Map classical data into quantum states.</a:t>
            </a:r>
            <a:endParaRPr/>
          </a:p>
          <a:p>
            <a:pPr indent="-311150" lvl="0" marL="457200" rtl="0" algn="l">
              <a:spcBef>
                <a:spcPts val="0"/>
              </a:spcBef>
              <a:spcAft>
                <a:spcPts val="0"/>
              </a:spcAft>
              <a:buSzPts val="1300"/>
              <a:buChar char="●"/>
            </a:pPr>
            <a:r>
              <a:rPr lang="en"/>
              <a:t>Quantum Kernel Calculation: Use quantum circuits to compute inner products of quantum states.</a:t>
            </a:r>
            <a:endParaRPr/>
          </a:p>
          <a:p>
            <a:pPr indent="-311150" lvl="0" marL="457200" rtl="0" algn="l">
              <a:spcBef>
                <a:spcPts val="0"/>
              </a:spcBef>
              <a:spcAft>
                <a:spcPts val="0"/>
              </a:spcAft>
              <a:buSzPts val="1300"/>
              <a:buChar char="●"/>
            </a:pPr>
            <a:r>
              <a:rPr lang="en"/>
              <a:t>Classification: Train the SVM using quantum-enhanced kernel values.</a:t>
            </a:r>
            <a:endParaRPr/>
          </a:p>
          <a:p>
            <a:pPr indent="-311150" lvl="0" marL="457200" rtl="0" algn="l">
              <a:spcBef>
                <a:spcPts val="0"/>
              </a:spcBef>
              <a:spcAft>
                <a:spcPts val="0"/>
              </a:spcAft>
              <a:buSzPts val="1300"/>
              <a:buChar char="●"/>
            </a:pPr>
            <a:r>
              <a:rPr lang="en"/>
              <a:t>Prediction: Apply the model to classify unseen data.</a:t>
            </a:r>
            <a:endParaRPr/>
          </a:p>
          <a:p>
            <a:pPr indent="0" lvl="0" marL="0" rtl="0" algn="l">
              <a:spcBef>
                <a:spcPts val="1200"/>
              </a:spcBef>
              <a:spcAft>
                <a:spcPts val="1200"/>
              </a:spcAft>
              <a:buNone/>
            </a:pPr>
            <a:r>
              <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3" name="Shape 513"/>
        <p:cNvGrpSpPr/>
        <p:nvPr/>
      </p:nvGrpSpPr>
      <p:grpSpPr>
        <a:xfrm>
          <a:off x="0" y="0"/>
          <a:ext cx="0" cy="0"/>
          <a:chOff x="0" y="0"/>
          <a:chExt cx="0" cy="0"/>
        </a:xfrm>
      </p:grpSpPr>
      <p:sp>
        <p:nvSpPr>
          <p:cNvPr id="514" name="Google Shape;514;p77"/>
          <p:cNvSpPr txBox="1"/>
          <p:nvPr>
            <p:ph type="title"/>
          </p:nvPr>
        </p:nvSpPr>
        <p:spPr>
          <a:xfrm>
            <a:off x="730000" y="1318650"/>
            <a:ext cx="3662400" cy="16872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a:t>QkNN – Quantum k-Nearest Neighbors</a:t>
            </a:r>
            <a:endParaRPr/>
          </a:p>
          <a:p>
            <a:pPr indent="0" lvl="0" marL="0" rtl="0" algn="l">
              <a:spcBef>
                <a:spcPts val="1200"/>
              </a:spcBef>
              <a:spcAft>
                <a:spcPts val="0"/>
              </a:spcAft>
              <a:buNone/>
            </a:pPr>
            <a:r>
              <a:t/>
            </a:r>
            <a:endParaRPr/>
          </a:p>
        </p:txBody>
      </p:sp>
      <p:sp>
        <p:nvSpPr>
          <p:cNvPr id="515" name="Google Shape;515;p77"/>
          <p:cNvSpPr txBox="1"/>
          <p:nvPr>
            <p:ph idx="2" type="body"/>
          </p:nvPr>
        </p:nvSpPr>
        <p:spPr>
          <a:xfrm>
            <a:off x="4691650" y="325800"/>
            <a:ext cx="4305900" cy="43266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lang="en"/>
              <a:t>QkNN enhances the classical kNN algorithm by exploiting quantum mechanics for faster distance computations and improved nearest-neighbor searches.</a:t>
            </a:r>
            <a:endParaRPr/>
          </a:p>
          <a:p>
            <a:pPr indent="-311150" lvl="0" marL="457200" rtl="0" algn="l">
              <a:spcBef>
                <a:spcPts val="1200"/>
              </a:spcBef>
              <a:spcAft>
                <a:spcPts val="0"/>
              </a:spcAft>
              <a:buSzPts val="1300"/>
              <a:buChar char="●"/>
            </a:pPr>
            <a:r>
              <a:rPr b="1" lang="en"/>
              <a:t>Features and Principles:</a:t>
            </a:r>
            <a:endParaRPr b="1"/>
          </a:p>
          <a:p>
            <a:pPr indent="-311150" lvl="1" marL="914400" rtl="0" algn="l">
              <a:spcBef>
                <a:spcPts val="0"/>
              </a:spcBef>
              <a:spcAft>
                <a:spcPts val="0"/>
              </a:spcAft>
              <a:buSzPts val="1300"/>
              <a:buChar char="■"/>
            </a:pPr>
            <a:r>
              <a:rPr b="1" lang="en" sz="1300"/>
              <a:t>Quantum Distance Calculation:</a:t>
            </a:r>
            <a:endParaRPr b="1" sz="1300"/>
          </a:p>
          <a:p>
            <a:pPr indent="-304800" lvl="2" marL="1371600" rtl="0" algn="l">
              <a:spcBef>
                <a:spcPts val="0"/>
              </a:spcBef>
              <a:spcAft>
                <a:spcPts val="0"/>
              </a:spcAft>
              <a:buSzPts val="1200"/>
              <a:buAutoNum type="arabicPeriod"/>
            </a:pPr>
            <a:r>
              <a:rPr lang="en" sz="1200"/>
              <a:t>Uses quantum algorithms like Grover's search for faster distance computations.</a:t>
            </a:r>
            <a:endParaRPr sz="1200"/>
          </a:p>
          <a:p>
            <a:pPr indent="-304800" lvl="2" marL="1371600" rtl="0" algn="l">
              <a:lnSpc>
                <a:spcPct val="125000"/>
              </a:lnSpc>
              <a:spcBef>
                <a:spcPts val="0"/>
              </a:spcBef>
              <a:spcAft>
                <a:spcPts val="0"/>
              </a:spcAft>
              <a:buSzPts val="1200"/>
              <a:buAutoNum type="arabicPeriod"/>
            </a:pPr>
            <a:r>
              <a:rPr lang="en" sz="1200"/>
              <a:t>Reduces the time complexity of finding the nearest neighbors.</a:t>
            </a:r>
            <a:endParaRPr sz="1200"/>
          </a:p>
          <a:p>
            <a:pPr indent="-311150" lvl="1" marL="914400" rtl="0" algn="l">
              <a:lnSpc>
                <a:spcPct val="125000"/>
              </a:lnSpc>
              <a:spcBef>
                <a:spcPts val="0"/>
              </a:spcBef>
              <a:spcAft>
                <a:spcPts val="0"/>
              </a:spcAft>
              <a:buSzPts val="1300"/>
              <a:buChar char="■"/>
            </a:pPr>
            <a:r>
              <a:rPr b="1" lang="en" sz="1300"/>
              <a:t>Quantum Parallelism:</a:t>
            </a:r>
            <a:endParaRPr b="1" sz="1300"/>
          </a:p>
          <a:p>
            <a:pPr indent="-304800" lvl="2" marL="1371600" rtl="0" algn="l">
              <a:lnSpc>
                <a:spcPct val="125000"/>
              </a:lnSpc>
              <a:spcBef>
                <a:spcPts val="0"/>
              </a:spcBef>
              <a:spcAft>
                <a:spcPts val="0"/>
              </a:spcAft>
              <a:buSzPts val="1200"/>
              <a:buAutoNum type="arabicPeriod"/>
            </a:pPr>
            <a:r>
              <a:rPr lang="en" sz="1200"/>
              <a:t>Evaluates distances to multiple points simultaneously using quantum superposition.</a:t>
            </a:r>
            <a:endParaRPr sz="1200"/>
          </a:p>
          <a:p>
            <a:pPr indent="-311150" lvl="1" marL="914400" rtl="0" algn="l">
              <a:lnSpc>
                <a:spcPct val="125000"/>
              </a:lnSpc>
              <a:spcBef>
                <a:spcPts val="0"/>
              </a:spcBef>
              <a:spcAft>
                <a:spcPts val="0"/>
              </a:spcAft>
              <a:buSzPts val="1300"/>
              <a:buChar char="■"/>
            </a:pPr>
            <a:r>
              <a:rPr b="1" lang="en" sz="1300"/>
              <a:t>Advantages:</a:t>
            </a:r>
            <a:endParaRPr b="1" sz="1300"/>
          </a:p>
          <a:p>
            <a:pPr indent="-304800" lvl="2" marL="1371600" rtl="0" algn="l">
              <a:spcBef>
                <a:spcPts val="0"/>
              </a:spcBef>
              <a:spcAft>
                <a:spcPts val="0"/>
              </a:spcAft>
              <a:buSzPts val="1200"/>
              <a:buAutoNum type="arabicPeriod"/>
            </a:pPr>
            <a:r>
              <a:rPr lang="en" sz="1200"/>
              <a:t>Exponentially faster for large datasets.</a:t>
            </a:r>
            <a:endParaRPr sz="1200"/>
          </a:p>
          <a:p>
            <a:pPr indent="-304800" lvl="2" marL="1371600" rtl="0" algn="l">
              <a:spcBef>
                <a:spcPts val="0"/>
              </a:spcBef>
              <a:spcAft>
                <a:spcPts val="0"/>
              </a:spcAft>
              <a:buSzPts val="1200"/>
              <a:buAutoNum type="arabicPeriod"/>
            </a:pPr>
            <a:r>
              <a:rPr lang="en" sz="1200"/>
              <a:t>Reduces computational bottlenecks in high-dimensional data spaces.</a:t>
            </a:r>
            <a:endParaRPr sz="1200"/>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9" name="Shape 519"/>
        <p:cNvGrpSpPr/>
        <p:nvPr/>
      </p:nvGrpSpPr>
      <p:grpSpPr>
        <a:xfrm>
          <a:off x="0" y="0"/>
          <a:ext cx="0" cy="0"/>
          <a:chOff x="0" y="0"/>
          <a:chExt cx="0" cy="0"/>
        </a:xfrm>
      </p:grpSpPr>
      <p:sp>
        <p:nvSpPr>
          <p:cNvPr id="520" name="Google Shape;520;p78"/>
          <p:cNvSpPr txBox="1"/>
          <p:nvPr>
            <p:ph type="title"/>
          </p:nvPr>
        </p:nvSpPr>
        <p:spPr>
          <a:xfrm>
            <a:off x="730000" y="1318650"/>
            <a:ext cx="3662400" cy="16872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a:t>QkNN – Quantum k-Nearest Neighbors</a:t>
            </a:r>
            <a:endParaRPr/>
          </a:p>
          <a:p>
            <a:pPr indent="0" lvl="0" marL="0" rtl="0" algn="l">
              <a:spcBef>
                <a:spcPts val="1200"/>
              </a:spcBef>
              <a:spcAft>
                <a:spcPts val="0"/>
              </a:spcAft>
              <a:buNone/>
            </a:pPr>
            <a:r>
              <a:t/>
            </a:r>
            <a:endParaRPr/>
          </a:p>
        </p:txBody>
      </p:sp>
      <p:sp>
        <p:nvSpPr>
          <p:cNvPr id="521" name="Google Shape;521;p78"/>
          <p:cNvSpPr txBox="1"/>
          <p:nvPr>
            <p:ph idx="2" type="body"/>
          </p:nvPr>
        </p:nvSpPr>
        <p:spPr>
          <a:xfrm>
            <a:off x="4699500" y="868975"/>
            <a:ext cx="4321800" cy="31221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b="1" lang="en"/>
              <a:t>Steps in QkNN Implementation:</a:t>
            </a:r>
            <a:endParaRPr b="1"/>
          </a:p>
          <a:p>
            <a:pPr indent="-311150" lvl="0" marL="457200" rtl="0" algn="l">
              <a:spcBef>
                <a:spcPts val="1200"/>
              </a:spcBef>
              <a:spcAft>
                <a:spcPts val="0"/>
              </a:spcAft>
              <a:buSzPts val="1300"/>
              <a:buChar char="●"/>
            </a:pPr>
            <a:r>
              <a:rPr lang="en"/>
              <a:t>Quantum Data Encoding: Encode data points as quantum states.</a:t>
            </a:r>
            <a:endParaRPr/>
          </a:p>
          <a:p>
            <a:pPr indent="-311150" lvl="0" marL="457200" rtl="0" algn="l">
              <a:spcBef>
                <a:spcPts val="0"/>
              </a:spcBef>
              <a:spcAft>
                <a:spcPts val="0"/>
              </a:spcAft>
              <a:buSzPts val="1300"/>
              <a:buChar char="●"/>
            </a:pPr>
            <a:r>
              <a:rPr lang="en"/>
              <a:t>Distance Computation: Use quantum algorithms to calculate distances in parallel.</a:t>
            </a:r>
            <a:endParaRPr/>
          </a:p>
          <a:p>
            <a:pPr indent="-311150" lvl="0" marL="457200" rtl="0" algn="l">
              <a:spcBef>
                <a:spcPts val="0"/>
              </a:spcBef>
              <a:spcAft>
                <a:spcPts val="0"/>
              </a:spcAft>
              <a:buSzPts val="1300"/>
              <a:buChar char="●"/>
            </a:pPr>
            <a:r>
              <a:rPr lang="en"/>
              <a:t>Neighbor Selection: Identify the k-nearest neighbors using quantum searches.</a:t>
            </a:r>
            <a:endParaRPr/>
          </a:p>
          <a:p>
            <a:pPr indent="-311150" lvl="0" marL="457200" rtl="0" algn="l">
              <a:spcBef>
                <a:spcPts val="0"/>
              </a:spcBef>
              <a:spcAft>
                <a:spcPts val="0"/>
              </a:spcAft>
              <a:buSzPts val="1300"/>
              <a:buChar char="●"/>
            </a:pPr>
            <a:r>
              <a:rPr lang="en"/>
              <a:t>Class Prediction: Use majority voting among the neighbors for classification.</a:t>
            </a:r>
            <a:endParaRPr/>
          </a:p>
          <a:p>
            <a:pPr indent="0" lvl="0" marL="0" rtl="0" algn="l">
              <a:spcBef>
                <a:spcPts val="1200"/>
              </a:spcBef>
              <a:spcAft>
                <a:spcPts val="1200"/>
              </a:spcAft>
              <a:buNone/>
            </a:pPr>
            <a:r>
              <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5" name="Shape 525"/>
        <p:cNvGrpSpPr/>
        <p:nvPr/>
      </p:nvGrpSpPr>
      <p:grpSpPr>
        <a:xfrm>
          <a:off x="0" y="0"/>
          <a:ext cx="0" cy="0"/>
          <a:chOff x="0" y="0"/>
          <a:chExt cx="0" cy="0"/>
        </a:xfrm>
      </p:grpSpPr>
      <p:sp>
        <p:nvSpPr>
          <p:cNvPr id="526" name="Google Shape;526;p79"/>
          <p:cNvSpPr txBox="1"/>
          <p:nvPr>
            <p:ph type="title"/>
          </p:nvPr>
        </p:nvSpPr>
        <p:spPr>
          <a:xfrm>
            <a:off x="537200" y="1187750"/>
            <a:ext cx="3950100" cy="20463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a:t>QPCA – Quantum Principal Component Analysis</a:t>
            </a:r>
            <a:endParaRPr/>
          </a:p>
          <a:p>
            <a:pPr indent="0" lvl="0" marL="0" rtl="0" algn="l">
              <a:spcBef>
                <a:spcPts val="1200"/>
              </a:spcBef>
              <a:spcAft>
                <a:spcPts val="0"/>
              </a:spcAft>
              <a:buNone/>
            </a:pPr>
            <a:r>
              <a:t/>
            </a:r>
            <a:endParaRPr/>
          </a:p>
        </p:txBody>
      </p:sp>
      <p:sp>
        <p:nvSpPr>
          <p:cNvPr id="527" name="Google Shape;527;p79"/>
          <p:cNvSpPr txBox="1"/>
          <p:nvPr>
            <p:ph idx="2" type="body"/>
          </p:nvPr>
        </p:nvSpPr>
        <p:spPr>
          <a:xfrm>
            <a:off x="4572000" y="169950"/>
            <a:ext cx="4572000" cy="48036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lang="en"/>
              <a:t>QPCA is the quantum version of PCA, a dimensionality reduction technique that uses quantum algorithms for enhanced computational efficiency.</a:t>
            </a:r>
            <a:endParaRPr b="1"/>
          </a:p>
          <a:p>
            <a:pPr indent="-304800" lvl="0" marL="457200" rtl="0" algn="l">
              <a:lnSpc>
                <a:spcPct val="125000"/>
              </a:lnSpc>
              <a:spcBef>
                <a:spcPts val="1200"/>
              </a:spcBef>
              <a:spcAft>
                <a:spcPts val="0"/>
              </a:spcAft>
              <a:buSzPts val="1200"/>
              <a:buChar char="●"/>
            </a:pPr>
            <a:r>
              <a:rPr b="1" lang="en"/>
              <a:t>Quantum State Preparation: </a:t>
            </a:r>
            <a:r>
              <a:rPr lang="en" sz="1200"/>
              <a:t>Encodes the covariance matrix as a quantum state.</a:t>
            </a:r>
            <a:endParaRPr sz="1200"/>
          </a:p>
          <a:p>
            <a:pPr indent="-304800" lvl="0" marL="457200" rtl="0" algn="l">
              <a:lnSpc>
                <a:spcPct val="115000"/>
              </a:lnSpc>
              <a:spcBef>
                <a:spcPts val="0"/>
              </a:spcBef>
              <a:spcAft>
                <a:spcPts val="0"/>
              </a:spcAft>
              <a:buSzPts val="1200"/>
              <a:buChar char="●"/>
            </a:pPr>
            <a:r>
              <a:rPr b="1" lang="en"/>
              <a:t>Eigenvalue and Eigenvector Estimation: </a:t>
            </a:r>
            <a:r>
              <a:rPr lang="en" sz="1200"/>
              <a:t>U</a:t>
            </a:r>
            <a:r>
              <a:rPr lang="en" sz="1200"/>
              <a:t>ses qu</a:t>
            </a:r>
            <a:r>
              <a:rPr lang="en" sz="1200"/>
              <a:t>antum phase estimation to extract principal components.</a:t>
            </a:r>
            <a:endParaRPr sz="1200"/>
          </a:p>
          <a:p>
            <a:pPr indent="-311150" lvl="0" marL="457200" rtl="0" algn="l">
              <a:lnSpc>
                <a:spcPct val="125000"/>
              </a:lnSpc>
              <a:spcBef>
                <a:spcPts val="0"/>
              </a:spcBef>
              <a:spcAft>
                <a:spcPts val="0"/>
              </a:spcAft>
              <a:buSzPts val="1300"/>
              <a:buChar char="●"/>
            </a:pPr>
            <a:r>
              <a:rPr b="1" lang="en"/>
              <a:t>Advantages</a:t>
            </a:r>
            <a:r>
              <a:rPr lang="en"/>
              <a:t>:</a:t>
            </a:r>
            <a:endParaRPr/>
          </a:p>
          <a:p>
            <a:pPr indent="-304800" lvl="1" marL="914400" rtl="0" algn="l">
              <a:spcBef>
                <a:spcPts val="0"/>
              </a:spcBef>
              <a:spcAft>
                <a:spcPts val="0"/>
              </a:spcAft>
              <a:buSzPts val="1200"/>
              <a:buChar char="■"/>
            </a:pPr>
            <a:r>
              <a:rPr lang="en" sz="1200"/>
              <a:t>Exponential speed-up for calculating eigenvalues and eigenvectors.</a:t>
            </a:r>
            <a:endParaRPr sz="1200"/>
          </a:p>
          <a:p>
            <a:pPr indent="-304800" lvl="1" marL="914400" rtl="0" algn="l">
              <a:spcBef>
                <a:spcPts val="0"/>
              </a:spcBef>
              <a:spcAft>
                <a:spcPts val="0"/>
              </a:spcAft>
              <a:buSzPts val="1200"/>
              <a:buChar char="■"/>
            </a:pPr>
            <a:r>
              <a:rPr lang="en" sz="1200"/>
              <a:t>Handles large-scale data efficiently.</a:t>
            </a:r>
            <a:endParaRPr sz="1200"/>
          </a:p>
          <a:p>
            <a:pPr indent="-311150" lvl="0" marL="457200" rtl="0" algn="l">
              <a:spcBef>
                <a:spcPts val="0"/>
              </a:spcBef>
              <a:spcAft>
                <a:spcPts val="0"/>
              </a:spcAft>
              <a:buSzPts val="1300"/>
              <a:buChar char="●"/>
            </a:pPr>
            <a:r>
              <a:rPr b="1" lang="en"/>
              <a:t>Steps in QPCA Implementation:</a:t>
            </a:r>
            <a:endParaRPr b="1"/>
          </a:p>
          <a:p>
            <a:pPr indent="-304800" lvl="1" marL="914400" rtl="0" algn="l">
              <a:spcBef>
                <a:spcPts val="0"/>
              </a:spcBef>
              <a:spcAft>
                <a:spcPts val="0"/>
              </a:spcAft>
              <a:buSzPts val="1200"/>
              <a:buChar char="■"/>
            </a:pPr>
            <a:r>
              <a:rPr lang="en" sz="1200"/>
              <a:t>Data Preparation: Represent the data covariance matrix in a quantum state.</a:t>
            </a:r>
            <a:endParaRPr sz="1200"/>
          </a:p>
          <a:p>
            <a:pPr indent="-304800" lvl="1" marL="914400" rtl="0" algn="l">
              <a:spcBef>
                <a:spcPts val="0"/>
              </a:spcBef>
              <a:spcAft>
                <a:spcPts val="0"/>
              </a:spcAft>
              <a:buSzPts val="1200"/>
              <a:buChar char="■"/>
            </a:pPr>
            <a:r>
              <a:rPr lang="en" sz="1200"/>
              <a:t>Quantum Phase Estimation: Compute eigenvalues and eigenvectors of the covariance matrix.</a:t>
            </a:r>
            <a:endParaRPr sz="1200"/>
          </a:p>
          <a:p>
            <a:pPr indent="-304800" lvl="1" marL="914400" rtl="0" algn="l">
              <a:spcBef>
                <a:spcPts val="0"/>
              </a:spcBef>
              <a:spcAft>
                <a:spcPts val="0"/>
              </a:spcAft>
              <a:buSzPts val="1200"/>
              <a:buChar char="■"/>
            </a:pPr>
            <a:r>
              <a:rPr lang="en" sz="1200"/>
              <a:t>Dimensionality Reduction: Select top components based on eigenvalues.</a:t>
            </a:r>
            <a:endParaRPr sz="1200"/>
          </a:p>
          <a:p>
            <a:pPr indent="-304800" lvl="1" marL="914400" rtl="0" algn="l">
              <a:spcBef>
                <a:spcPts val="0"/>
              </a:spcBef>
              <a:spcAft>
                <a:spcPts val="0"/>
              </a:spcAft>
              <a:buSzPts val="1200"/>
              <a:buChar char="■"/>
            </a:pPr>
            <a:r>
              <a:rPr lang="en" sz="1200"/>
              <a:t>Projection: Transform the original data into the reduced-dimensional space.</a:t>
            </a:r>
            <a:endParaRPr sz="1300"/>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1" name="Shape 531"/>
        <p:cNvGrpSpPr/>
        <p:nvPr/>
      </p:nvGrpSpPr>
      <p:grpSpPr>
        <a:xfrm>
          <a:off x="0" y="0"/>
          <a:ext cx="0" cy="0"/>
          <a:chOff x="0" y="0"/>
          <a:chExt cx="0" cy="0"/>
        </a:xfrm>
      </p:grpSpPr>
      <p:sp>
        <p:nvSpPr>
          <p:cNvPr id="532" name="Google Shape;532;p80"/>
          <p:cNvSpPr txBox="1"/>
          <p:nvPr>
            <p:ph type="title"/>
          </p:nvPr>
        </p:nvSpPr>
        <p:spPr>
          <a:xfrm>
            <a:off x="554400" y="1203150"/>
            <a:ext cx="4080900" cy="20076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a:t>qGAN – Quantum Generative Adversarial Network</a:t>
            </a:r>
            <a:endParaRPr/>
          </a:p>
          <a:p>
            <a:pPr indent="0" lvl="0" marL="0" rtl="0" algn="l">
              <a:spcBef>
                <a:spcPts val="1200"/>
              </a:spcBef>
              <a:spcAft>
                <a:spcPts val="0"/>
              </a:spcAft>
              <a:buNone/>
            </a:pPr>
            <a:r>
              <a:t/>
            </a:r>
            <a:endParaRPr/>
          </a:p>
        </p:txBody>
      </p:sp>
      <p:sp>
        <p:nvSpPr>
          <p:cNvPr id="533" name="Google Shape;533;p80"/>
          <p:cNvSpPr txBox="1"/>
          <p:nvPr>
            <p:ph idx="2" type="body"/>
          </p:nvPr>
        </p:nvSpPr>
        <p:spPr>
          <a:xfrm>
            <a:off x="4516700" y="150"/>
            <a:ext cx="4670100" cy="51435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lang="en"/>
              <a:t>Quantum adaptation of GANs for generating data distributions and patterns.</a:t>
            </a:r>
            <a:endParaRPr/>
          </a:p>
          <a:p>
            <a:pPr indent="-311150" lvl="0" marL="457200" rtl="0" algn="l">
              <a:spcBef>
                <a:spcPts val="1200"/>
              </a:spcBef>
              <a:spcAft>
                <a:spcPts val="0"/>
              </a:spcAft>
              <a:buSzPts val="1300"/>
              <a:buChar char="●"/>
            </a:pPr>
            <a:r>
              <a:rPr b="1" lang="en"/>
              <a:t>Features and Principles:</a:t>
            </a:r>
            <a:endParaRPr b="1"/>
          </a:p>
          <a:p>
            <a:pPr indent="-304800" lvl="1" marL="914400" rtl="0" algn="l">
              <a:spcBef>
                <a:spcPts val="0"/>
              </a:spcBef>
              <a:spcAft>
                <a:spcPts val="0"/>
              </a:spcAft>
              <a:buSzPts val="1200"/>
              <a:buChar char="■"/>
            </a:pPr>
            <a:r>
              <a:rPr lang="en" sz="1200"/>
              <a:t>Quantum Generator: Employs quantum circuits to create synthetic data. Utilizes quantum superposition and entanglement for complex distributions.</a:t>
            </a:r>
            <a:endParaRPr sz="1200"/>
          </a:p>
          <a:p>
            <a:pPr indent="-304800" lvl="1" marL="914400" rtl="0" algn="l">
              <a:spcBef>
                <a:spcPts val="0"/>
              </a:spcBef>
              <a:spcAft>
                <a:spcPts val="0"/>
              </a:spcAft>
              <a:buSzPts val="1200"/>
              <a:buChar char="■"/>
            </a:pPr>
            <a:r>
              <a:rPr lang="en" sz="1200"/>
              <a:t>Quantum or Classical Discriminator: Compares generated data with real data to iteratively improve the generator.</a:t>
            </a:r>
            <a:endParaRPr sz="1200"/>
          </a:p>
          <a:p>
            <a:pPr indent="-311150" lvl="0" marL="457200" rtl="0" algn="l">
              <a:spcBef>
                <a:spcPts val="0"/>
              </a:spcBef>
              <a:spcAft>
                <a:spcPts val="0"/>
              </a:spcAft>
              <a:buSzPts val="1300"/>
              <a:buChar char="●"/>
            </a:pPr>
            <a:r>
              <a:rPr b="1" lang="en"/>
              <a:t>Advantages:</a:t>
            </a:r>
            <a:endParaRPr b="1"/>
          </a:p>
          <a:p>
            <a:pPr indent="-304800" lvl="1" marL="914400" rtl="0" algn="l">
              <a:spcBef>
                <a:spcPts val="0"/>
              </a:spcBef>
              <a:spcAft>
                <a:spcPts val="0"/>
              </a:spcAft>
              <a:buSzPts val="1200"/>
              <a:buChar char="■"/>
            </a:pPr>
            <a:r>
              <a:rPr lang="en" sz="1200"/>
              <a:t>Leverages quantum parallelism for efficient training.</a:t>
            </a:r>
            <a:endParaRPr sz="1200"/>
          </a:p>
          <a:p>
            <a:pPr indent="-304800" lvl="1" marL="914400" rtl="0" algn="l">
              <a:spcBef>
                <a:spcPts val="0"/>
              </a:spcBef>
              <a:spcAft>
                <a:spcPts val="0"/>
              </a:spcAft>
              <a:buSzPts val="1200"/>
              <a:buChar char="■"/>
            </a:pPr>
            <a:r>
              <a:rPr lang="en" sz="1200"/>
              <a:t>Models high-dimensional and intricate data distributions.</a:t>
            </a:r>
            <a:endParaRPr sz="1200"/>
          </a:p>
          <a:p>
            <a:pPr indent="-311150" lvl="0" marL="457200" rtl="0" algn="l">
              <a:spcBef>
                <a:spcPts val="0"/>
              </a:spcBef>
              <a:spcAft>
                <a:spcPts val="0"/>
              </a:spcAft>
              <a:buSzPts val="1300"/>
              <a:buChar char="●"/>
            </a:pPr>
            <a:r>
              <a:rPr b="1" lang="en"/>
              <a:t>Steps in qGAN Implementation:</a:t>
            </a:r>
            <a:endParaRPr b="1"/>
          </a:p>
          <a:p>
            <a:pPr indent="-304800" lvl="1" marL="914400" rtl="0" algn="l">
              <a:spcBef>
                <a:spcPts val="0"/>
              </a:spcBef>
              <a:spcAft>
                <a:spcPts val="0"/>
              </a:spcAft>
              <a:buSzPts val="1200"/>
              <a:buChar char="■"/>
            </a:pPr>
            <a:r>
              <a:rPr lang="en" sz="1200"/>
              <a:t>Quantum Generator Design: Construct a quantum circuit encoding random quantum states.</a:t>
            </a:r>
            <a:endParaRPr sz="1200"/>
          </a:p>
          <a:p>
            <a:pPr indent="-304800" lvl="1" marL="914400" rtl="0" algn="l">
              <a:spcBef>
                <a:spcPts val="0"/>
              </a:spcBef>
              <a:spcAft>
                <a:spcPts val="0"/>
              </a:spcAft>
              <a:buSzPts val="1200"/>
              <a:buChar char="■"/>
            </a:pPr>
            <a:r>
              <a:rPr lang="en" sz="1200"/>
              <a:t>Discriminator Setup: Use a classical or quantum discriminator to evaluate generated vs. real data.</a:t>
            </a:r>
            <a:endParaRPr sz="1200"/>
          </a:p>
          <a:p>
            <a:pPr indent="-304800" lvl="1" marL="914400" rtl="0" algn="l">
              <a:spcBef>
                <a:spcPts val="0"/>
              </a:spcBef>
              <a:spcAft>
                <a:spcPts val="0"/>
              </a:spcAft>
              <a:buSzPts val="1200"/>
              <a:buChar char="■"/>
            </a:pPr>
            <a:r>
              <a:rPr lang="en" sz="1200"/>
              <a:t>Training: Alternate updates between generator and discriminator to minimize loss.</a:t>
            </a:r>
            <a:endParaRPr sz="1200"/>
          </a:p>
          <a:p>
            <a:pPr indent="-304800" lvl="1" marL="914400" rtl="0" algn="l">
              <a:spcBef>
                <a:spcPts val="0"/>
              </a:spcBef>
              <a:spcAft>
                <a:spcPts val="0"/>
              </a:spcAft>
              <a:buSzPts val="1200"/>
              <a:buChar char="■"/>
            </a:pPr>
            <a:r>
              <a:rPr lang="en" sz="1200"/>
              <a:t>Data Generation: Generate new data samples using the trained quantum generator.</a:t>
            </a:r>
            <a:endParaRPr sz="1200"/>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7" name="Shape 537"/>
        <p:cNvGrpSpPr/>
        <p:nvPr/>
      </p:nvGrpSpPr>
      <p:grpSpPr>
        <a:xfrm>
          <a:off x="0" y="0"/>
          <a:ext cx="0" cy="0"/>
          <a:chOff x="0" y="0"/>
          <a:chExt cx="0" cy="0"/>
        </a:xfrm>
      </p:grpSpPr>
      <p:sp>
        <p:nvSpPr>
          <p:cNvPr id="538" name="Google Shape;538;p8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Table: Classical vs Quantum variants</a:t>
            </a:r>
            <a:endParaRPr/>
          </a:p>
        </p:txBody>
      </p:sp>
      <p:pic>
        <p:nvPicPr>
          <p:cNvPr id="539" name="Google Shape;539;p81" title="Screenshot from 2025-06-08 14-45-32.png"/>
          <p:cNvPicPr preferRelativeResize="0"/>
          <p:nvPr/>
        </p:nvPicPr>
        <p:blipFill>
          <a:blip r:embed="rId3">
            <a:alphaModFix/>
          </a:blip>
          <a:stretch>
            <a:fillRect/>
          </a:stretch>
        </p:blipFill>
        <p:spPr>
          <a:xfrm>
            <a:off x="613938" y="2060150"/>
            <a:ext cx="7263663" cy="2984850"/>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543" name="Shape 543"/>
        <p:cNvGrpSpPr/>
        <p:nvPr/>
      </p:nvGrpSpPr>
      <p:grpSpPr>
        <a:xfrm>
          <a:off x="0" y="0"/>
          <a:ext cx="0" cy="0"/>
          <a:chOff x="0" y="0"/>
          <a:chExt cx="0" cy="0"/>
        </a:xfrm>
      </p:grpSpPr>
      <p:sp>
        <p:nvSpPr>
          <p:cNvPr id="544" name="Google Shape;544;p82"/>
          <p:cNvSpPr txBox="1"/>
          <p:nvPr>
            <p:ph type="title"/>
          </p:nvPr>
        </p:nvSpPr>
        <p:spPr>
          <a:xfrm>
            <a:off x="727800" y="1191550"/>
            <a:ext cx="7688400" cy="7566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a:t>Challenges in QML</a:t>
            </a:r>
            <a:endParaRPr/>
          </a:p>
          <a:p>
            <a:pPr indent="0" lvl="0" marL="0" rtl="0" algn="l">
              <a:spcBef>
                <a:spcPts val="1200"/>
              </a:spcBef>
              <a:spcAft>
                <a:spcPts val="0"/>
              </a:spcAft>
              <a:buNone/>
            </a:pPr>
            <a:r>
              <a:t/>
            </a:r>
            <a:endParaRPr/>
          </a:p>
        </p:txBody>
      </p:sp>
      <p:pic>
        <p:nvPicPr>
          <p:cNvPr id="545" name="Google Shape;545;p82"/>
          <p:cNvPicPr preferRelativeResize="0"/>
          <p:nvPr/>
        </p:nvPicPr>
        <p:blipFill>
          <a:blip r:embed="rId3">
            <a:alphaModFix/>
          </a:blip>
          <a:stretch>
            <a:fillRect/>
          </a:stretch>
        </p:blipFill>
        <p:spPr>
          <a:xfrm>
            <a:off x="5322950" y="1322450"/>
            <a:ext cx="3821051" cy="3821051"/>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9" name="Shape 549"/>
        <p:cNvGrpSpPr/>
        <p:nvPr/>
      </p:nvGrpSpPr>
      <p:grpSpPr>
        <a:xfrm>
          <a:off x="0" y="0"/>
          <a:ext cx="0" cy="0"/>
          <a:chOff x="0" y="0"/>
          <a:chExt cx="0" cy="0"/>
        </a:xfrm>
      </p:grpSpPr>
      <p:sp>
        <p:nvSpPr>
          <p:cNvPr id="550" name="Google Shape;550;p83"/>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Noisy Quantum Gates</a:t>
            </a:r>
            <a:endParaRPr/>
          </a:p>
        </p:txBody>
      </p:sp>
      <p:sp>
        <p:nvSpPr>
          <p:cNvPr id="551" name="Google Shape;551;p83"/>
          <p:cNvSpPr txBox="1"/>
          <p:nvPr>
            <p:ph idx="2" type="body"/>
          </p:nvPr>
        </p:nvSpPr>
        <p:spPr>
          <a:xfrm>
            <a:off x="4649825" y="225325"/>
            <a:ext cx="4367400" cy="4827000"/>
          </a:xfrm>
          <a:prstGeom prst="rect">
            <a:avLst/>
          </a:prstGeom>
        </p:spPr>
        <p:txBody>
          <a:bodyPr anchorCtr="0" anchor="t" bIns="91425" lIns="91425" spcFirstLastPara="1" rIns="91425" wrap="square" tIns="91425">
            <a:noAutofit/>
          </a:bodyPr>
          <a:lstStyle/>
          <a:p>
            <a:pPr indent="-311150" lvl="0" marL="457200" rtl="0" algn="l">
              <a:spcBef>
                <a:spcPts val="1200"/>
              </a:spcBef>
              <a:spcAft>
                <a:spcPts val="0"/>
              </a:spcAft>
              <a:buSzPts val="1300"/>
              <a:buChar char="●"/>
            </a:pPr>
            <a:r>
              <a:rPr b="1" lang="en"/>
              <a:t>What is it?</a:t>
            </a:r>
            <a:endParaRPr b="1"/>
          </a:p>
          <a:p>
            <a:pPr indent="-304800" lvl="1" marL="914400" rtl="0" algn="l">
              <a:spcBef>
                <a:spcPts val="0"/>
              </a:spcBef>
              <a:spcAft>
                <a:spcPts val="0"/>
              </a:spcAft>
              <a:buSzPts val="1200"/>
              <a:buChar char="■"/>
            </a:pPr>
            <a:r>
              <a:rPr lang="en" sz="1200"/>
              <a:t>Quantum gates are not perfect on real hardware.</a:t>
            </a:r>
            <a:endParaRPr sz="1200"/>
          </a:p>
          <a:p>
            <a:pPr indent="-304800" lvl="1" marL="914400" rtl="0" algn="l">
              <a:spcBef>
                <a:spcPts val="0"/>
              </a:spcBef>
              <a:spcAft>
                <a:spcPts val="0"/>
              </a:spcAft>
              <a:buSzPts val="1200"/>
              <a:buChar char="■"/>
            </a:pPr>
            <a:r>
              <a:rPr lang="en" sz="1200"/>
              <a:t>They introduce errors due to interaction with the environment (decoherence) and imperfect control.</a:t>
            </a:r>
            <a:endParaRPr sz="1200"/>
          </a:p>
          <a:p>
            <a:pPr indent="-311150" lvl="0" marL="457200" rtl="0" algn="l">
              <a:spcBef>
                <a:spcPts val="0"/>
              </a:spcBef>
              <a:spcAft>
                <a:spcPts val="0"/>
              </a:spcAft>
              <a:buSzPts val="1300"/>
              <a:buChar char="●"/>
            </a:pPr>
            <a:r>
              <a:rPr b="1" lang="en"/>
              <a:t>Types of Quantum Noise:</a:t>
            </a:r>
            <a:endParaRPr b="1"/>
          </a:p>
          <a:p>
            <a:pPr indent="-304800" lvl="1" marL="914400" rtl="0" algn="l">
              <a:spcBef>
                <a:spcPts val="0"/>
              </a:spcBef>
              <a:spcAft>
                <a:spcPts val="0"/>
              </a:spcAft>
              <a:buSzPts val="1200"/>
              <a:buChar char="■"/>
            </a:pPr>
            <a:r>
              <a:rPr lang="en" sz="1200"/>
              <a:t>Depolarizing Noise: Qubit randomly loses its state with some probability.</a:t>
            </a:r>
            <a:endParaRPr sz="1200"/>
          </a:p>
          <a:p>
            <a:pPr indent="-304800" lvl="1" marL="914400" rtl="0" algn="l">
              <a:spcBef>
                <a:spcPts val="0"/>
              </a:spcBef>
              <a:spcAft>
                <a:spcPts val="0"/>
              </a:spcAft>
              <a:buSzPts val="1200"/>
              <a:buChar char="■"/>
            </a:pPr>
            <a:r>
              <a:rPr lang="en" sz="1200"/>
              <a:t>Dephasing Noise: Loss of quantum phase information.</a:t>
            </a:r>
            <a:endParaRPr sz="1200"/>
          </a:p>
          <a:p>
            <a:pPr indent="-304800" lvl="1" marL="914400" rtl="0" algn="l">
              <a:spcBef>
                <a:spcPts val="0"/>
              </a:spcBef>
              <a:spcAft>
                <a:spcPts val="0"/>
              </a:spcAft>
              <a:buSzPts val="1200"/>
              <a:buChar char="■"/>
            </a:pPr>
            <a:r>
              <a:rPr lang="en" sz="1200"/>
              <a:t>Amplitude Damping: Qubit tends to relax from |1⟩ to |0⟩ state.</a:t>
            </a:r>
            <a:endParaRPr sz="1200"/>
          </a:p>
          <a:p>
            <a:pPr indent="-304800" lvl="1" marL="914400" rtl="0" algn="l">
              <a:spcBef>
                <a:spcPts val="0"/>
              </a:spcBef>
              <a:spcAft>
                <a:spcPts val="0"/>
              </a:spcAft>
              <a:buSzPts val="1200"/>
              <a:buChar char="■"/>
            </a:pPr>
            <a:r>
              <a:rPr lang="en" sz="1200"/>
              <a:t>Gate Errors: Inaccuracies in applying unitary operations.</a:t>
            </a:r>
            <a:endParaRPr sz="1200"/>
          </a:p>
          <a:p>
            <a:pPr indent="-311150" lvl="0" marL="457200" rtl="0" algn="l">
              <a:spcBef>
                <a:spcPts val="0"/>
              </a:spcBef>
              <a:spcAft>
                <a:spcPts val="0"/>
              </a:spcAft>
              <a:buSzPts val="1300"/>
              <a:buChar char="●"/>
            </a:pPr>
            <a:r>
              <a:rPr b="1" lang="en"/>
              <a:t>Impact on QML:</a:t>
            </a:r>
            <a:endParaRPr b="1"/>
          </a:p>
          <a:p>
            <a:pPr indent="-304800" lvl="1" marL="914400" rtl="0" algn="l">
              <a:spcBef>
                <a:spcPts val="0"/>
              </a:spcBef>
              <a:spcAft>
                <a:spcPts val="0"/>
              </a:spcAft>
              <a:buSzPts val="1200"/>
              <a:buChar char="■"/>
            </a:pPr>
            <a:r>
              <a:rPr lang="en" sz="1200"/>
              <a:t>Degrades the quality of learning.</a:t>
            </a:r>
            <a:endParaRPr sz="1200"/>
          </a:p>
          <a:p>
            <a:pPr indent="-304800" lvl="1" marL="914400" rtl="0" algn="l">
              <a:spcBef>
                <a:spcPts val="0"/>
              </a:spcBef>
              <a:spcAft>
                <a:spcPts val="0"/>
              </a:spcAft>
              <a:buSzPts val="1200"/>
              <a:buChar char="■"/>
            </a:pPr>
            <a:r>
              <a:rPr lang="en" sz="1200"/>
              <a:t>Affects repeatability and accuracy of measurement outcomes.</a:t>
            </a:r>
            <a:endParaRPr sz="1200"/>
          </a:p>
          <a:p>
            <a:pPr indent="-304800" lvl="1" marL="914400" rtl="0" algn="l">
              <a:spcBef>
                <a:spcPts val="0"/>
              </a:spcBef>
              <a:spcAft>
                <a:spcPts val="0"/>
              </a:spcAft>
              <a:buSzPts val="1200"/>
              <a:buChar char="■"/>
            </a:pPr>
            <a:r>
              <a:rPr lang="en" sz="1200"/>
              <a:t>Makes training unstable or ineffective.</a:t>
            </a:r>
            <a:endParaRPr sz="1200"/>
          </a:p>
          <a:p>
            <a:pPr indent="0" lvl="0" marL="0" rtl="0" algn="l">
              <a:spcBef>
                <a:spcPts val="1200"/>
              </a:spcBef>
              <a:spcAft>
                <a:spcPts val="1200"/>
              </a:spcAft>
              <a:buNone/>
            </a:pPr>
            <a:r>
              <a:t/>
            </a:r>
            <a:endParaRPr sz="1200"/>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5" name="Shape 555"/>
        <p:cNvGrpSpPr/>
        <p:nvPr/>
      </p:nvGrpSpPr>
      <p:grpSpPr>
        <a:xfrm>
          <a:off x="0" y="0"/>
          <a:ext cx="0" cy="0"/>
          <a:chOff x="0" y="0"/>
          <a:chExt cx="0" cy="0"/>
        </a:xfrm>
      </p:grpSpPr>
      <p:sp>
        <p:nvSpPr>
          <p:cNvPr id="556" name="Google Shape;556;p84"/>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a:t>Barren Plateaus</a:t>
            </a:r>
            <a:endParaRPr/>
          </a:p>
          <a:p>
            <a:pPr indent="0" lvl="0" marL="0" rtl="0" algn="l">
              <a:spcBef>
                <a:spcPts val="1200"/>
              </a:spcBef>
              <a:spcAft>
                <a:spcPts val="0"/>
              </a:spcAft>
              <a:buNone/>
            </a:pPr>
            <a:r>
              <a:t/>
            </a:r>
            <a:endParaRPr/>
          </a:p>
        </p:txBody>
      </p:sp>
      <p:sp>
        <p:nvSpPr>
          <p:cNvPr id="557" name="Google Shape;557;p84"/>
          <p:cNvSpPr txBox="1"/>
          <p:nvPr>
            <p:ph idx="2" type="body"/>
          </p:nvPr>
        </p:nvSpPr>
        <p:spPr>
          <a:xfrm>
            <a:off x="4572000" y="0"/>
            <a:ext cx="4572000" cy="5143500"/>
          </a:xfrm>
          <a:prstGeom prst="rect">
            <a:avLst/>
          </a:prstGeom>
        </p:spPr>
        <p:txBody>
          <a:bodyPr anchorCtr="0" anchor="t" bIns="91425" lIns="91425" spcFirstLastPara="1" rIns="91425" wrap="square" tIns="91425">
            <a:noAutofit/>
          </a:bodyPr>
          <a:lstStyle/>
          <a:p>
            <a:pPr indent="-311150" lvl="0" marL="457200" rtl="0" algn="l">
              <a:spcBef>
                <a:spcPts val="1200"/>
              </a:spcBef>
              <a:spcAft>
                <a:spcPts val="0"/>
              </a:spcAft>
              <a:buSzPts val="1300"/>
              <a:buChar char="●"/>
            </a:pPr>
            <a:r>
              <a:rPr b="1" lang="en"/>
              <a:t>Definition:</a:t>
            </a:r>
            <a:endParaRPr b="1"/>
          </a:p>
          <a:p>
            <a:pPr indent="-304800" lvl="1" marL="914400" rtl="0" algn="l">
              <a:spcBef>
                <a:spcPts val="0"/>
              </a:spcBef>
              <a:spcAft>
                <a:spcPts val="0"/>
              </a:spcAft>
              <a:buSzPts val="1200"/>
              <a:buChar char="■"/>
            </a:pPr>
            <a:r>
              <a:rPr lang="en" sz="1200"/>
              <a:t>A phenomenon where the cost function gradients </a:t>
            </a:r>
            <a:r>
              <a:rPr lang="en" sz="1200"/>
              <a:t>approach zero, making it difficult to optimize quantum circuits.</a:t>
            </a:r>
            <a:endParaRPr sz="1200"/>
          </a:p>
          <a:p>
            <a:pPr indent="-311150" lvl="0" marL="457200" rtl="0" algn="l">
              <a:spcBef>
                <a:spcPts val="0"/>
              </a:spcBef>
              <a:spcAft>
                <a:spcPts val="0"/>
              </a:spcAft>
              <a:buSzPts val="1300"/>
              <a:buChar char="●"/>
            </a:pPr>
            <a:r>
              <a:rPr b="1" lang="en"/>
              <a:t>Causes:</a:t>
            </a:r>
            <a:endParaRPr b="1"/>
          </a:p>
          <a:p>
            <a:pPr indent="-304800" lvl="1" marL="914400" rtl="0" algn="l">
              <a:spcBef>
                <a:spcPts val="0"/>
              </a:spcBef>
              <a:spcAft>
                <a:spcPts val="0"/>
              </a:spcAft>
              <a:buSzPts val="1200"/>
              <a:buChar char="■"/>
            </a:pPr>
            <a:r>
              <a:rPr lang="en" sz="1200"/>
              <a:t>Random Initialization: Parameters initialized with near-zero expected gradients.</a:t>
            </a:r>
            <a:endParaRPr sz="1200"/>
          </a:p>
          <a:p>
            <a:pPr indent="-304800" lvl="1" marL="914400" rtl="0" algn="l">
              <a:spcBef>
                <a:spcPts val="0"/>
              </a:spcBef>
              <a:spcAft>
                <a:spcPts val="0"/>
              </a:spcAft>
              <a:buSzPts val="1200"/>
              <a:buChar char="■"/>
            </a:pPr>
            <a:r>
              <a:rPr lang="en" sz="1200"/>
              <a:t>Circuit Complexity: Deep circuits lead to exponentially vanishing gradients.</a:t>
            </a:r>
            <a:endParaRPr sz="1200"/>
          </a:p>
          <a:p>
            <a:pPr indent="-304800" lvl="1" marL="914400" rtl="0" algn="l">
              <a:spcBef>
                <a:spcPts val="0"/>
              </a:spcBef>
              <a:spcAft>
                <a:spcPts val="0"/>
              </a:spcAft>
              <a:buSzPts val="1200"/>
              <a:buChar char="■"/>
            </a:pPr>
            <a:r>
              <a:rPr lang="en" sz="1200"/>
              <a:t>Global Cost Functions: Cost functions based on global quantum state properties are more prone to barren plateaus.</a:t>
            </a:r>
            <a:endParaRPr sz="1200"/>
          </a:p>
          <a:p>
            <a:pPr indent="-311150" lvl="0" marL="457200" rtl="0" algn="l">
              <a:spcBef>
                <a:spcPts val="0"/>
              </a:spcBef>
              <a:spcAft>
                <a:spcPts val="0"/>
              </a:spcAft>
              <a:buSzPts val="1300"/>
              <a:buChar char="●"/>
            </a:pPr>
            <a:r>
              <a:rPr b="1" lang="en"/>
              <a:t>Effects:</a:t>
            </a:r>
            <a:endParaRPr b="1"/>
          </a:p>
          <a:p>
            <a:pPr indent="-304800" lvl="1" marL="914400" rtl="0" algn="l">
              <a:spcBef>
                <a:spcPts val="0"/>
              </a:spcBef>
              <a:spcAft>
                <a:spcPts val="0"/>
              </a:spcAft>
              <a:buSzPts val="1200"/>
              <a:buChar char="■"/>
            </a:pPr>
            <a:r>
              <a:rPr lang="en" sz="1200"/>
              <a:t>Slows training progress.</a:t>
            </a:r>
            <a:endParaRPr sz="1200"/>
          </a:p>
          <a:p>
            <a:pPr indent="-304800" lvl="1" marL="914400" rtl="0" algn="l">
              <a:spcBef>
                <a:spcPts val="0"/>
              </a:spcBef>
              <a:spcAft>
                <a:spcPts val="0"/>
              </a:spcAft>
              <a:buSzPts val="1200"/>
              <a:buChar char="■"/>
            </a:pPr>
            <a:r>
              <a:rPr lang="en" sz="1200"/>
              <a:t>Makes optimization computationally infeasible for large systems.</a:t>
            </a:r>
            <a:endParaRPr sz="1200"/>
          </a:p>
          <a:p>
            <a:pPr indent="-311150" lvl="0" marL="457200" rtl="0" algn="l">
              <a:spcBef>
                <a:spcPts val="0"/>
              </a:spcBef>
              <a:spcAft>
                <a:spcPts val="0"/>
              </a:spcAft>
              <a:buSzPts val="1300"/>
              <a:buChar char="●"/>
            </a:pPr>
            <a:r>
              <a:rPr b="1" lang="en"/>
              <a:t>Mitigation Strategies:</a:t>
            </a:r>
            <a:endParaRPr b="1"/>
          </a:p>
          <a:p>
            <a:pPr indent="-304800" lvl="1" marL="914400" rtl="0" algn="l">
              <a:spcBef>
                <a:spcPts val="0"/>
              </a:spcBef>
              <a:spcAft>
                <a:spcPts val="0"/>
              </a:spcAft>
              <a:buSzPts val="1200"/>
              <a:buChar char="■"/>
            </a:pPr>
            <a:r>
              <a:rPr lang="en" sz="1200"/>
              <a:t>Localized Cost Functions: Focus on local properties of the system.</a:t>
            </a:r>
            <a:endParaRPr sz="1200"/>
          </a:p>
          <a:p>
            <a:pPr indent="-304800" lvl="1" marL="914400" rtl="0" algn="l">
              <a:spcBef>
                <a:spcPts val="0"/>
              </a:spcBef>
              <a:spcAft>
                <a:spcPts val="0"/>
              </a:spcAft>
              <a:buSzPts val="1200"/>
              <a:buChar char="■"/>
            </a:pPr>
            <a:r>
              <a:rPr lang="en" sz="1200"/>
              <a:t>Layerwise Training: Optimize a few layers at a time.</a:t>
            </a:r>
            <a:endParaRPr sz="1200"/>
          </a:p>
          <a:p>
            <a:pPr indent="-304800" lvl="1" marL="914400" rtl="0" algn="l">
              <a:spcBef>
                <a:spcPts val="0"/>
              </a:spcBef>
              <a:spcAft>
                <a:spcPts val="0"/>
              </a:spcAft>
              <a:buSzPts val="1200"/>
              <a:buChar char="■"/>
            </a:pPr>
            <a:r>
              <a:rPr lang="en" sz="1200"/>
              <a:t>Parameter Initialization: Start with parameters that avoid flat regions.</a:t>
            </a:r>
            <a:endParaRPr sz="1200"/>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1" name="Shape 561"/>
        <p:cNvGrpSpPr/>
        <p:nvPr/>
      </p:nvGrpSpPr>
      <p:grpSpPr>
        <a:xfrm>
          <a:off x="0" y="0"/>
          <a:ext cx="0" cy="0"/>
          <a:chOff x="0" y="0"/>
          <a:chExt cx="0" cy="0"/>
        </a:xfrm>
      </p:grpSpPr>
      <p:sp>
        <p:nvSpPr>
          <p:cNvPr id="562" name="Google Shape;562;p85"/>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a:t>Data Encoding Bottleneck</a:t>
            </a:r>
            <a:endParaRPr/>
          </a:p>
          <a:p>
            <a:pPr indent="0" lvl="0" marL="0" rtl="0" algn="l">
              <a:spcBef>
                <a:spcPts val="1200"/>
              </a:spcBef>
              <a:spcAft>
                <a:spcPts val="0"/>
              </a:spcAft>
              <a:buNone/>
            </a:pPr>
            <a:r>
              <a:t/>
            </a:r>
            <a:endParaRPr/>
          </a:p>
        </p:txBody>
      </p:sp>
      <p:sp>
        <p:nvSpPr>
          <p:cNvPr id="563" name="Google Shape;563;p85"/>
          <p:cNvSpPr txBox="1"/>
          <p:nvPr>
            <p:ph idx="2" type="body"/>
          </p:nvPr>
        </p:nvSpPr>
        <p:spPr>
          <a:xfrm>
            <a:off x="4572000" y="58325"/>
            <a:ext cx="4572000" cy="5085300"/>
          </a:xfrm>
          <a:prstGeom prst="rect">
            <a:avLst/>
          </a:prstGeom>
        </p:spPr>
        <p:txBody>
          <a:bodyPr anchorCtr="0" anchor="t" bIns="91425" lIns="91425" spcFirstLastPara="1" rIns="91425" wrap="square" tIns="91425">
            <a:noAutofit/>
          </a:bodyPr>
          <a:lstStyle/>
          <a:p>
            <a:pPr indent="-311150" lvl="0" marL="457200" rtl="0" algn="l">
              <a:spcBef>
                <a:spcPts val="1200"/>
              </a:spcBef>
              <a:spcAft>
                <a:spcPts val="0"/>
              </a:spcAft>
              <a:buSzPts val="1300"/>
              <a:buChar char="●"/>
            </a:pPr>
            <a:r>
              <a:rPr b="1" lang="en"/>
              <a:t>Definition:</a:t>
            </a:r>
            <a:endParaRPr b="1"/>
          </a:p>
          <a:p>
            <a:pPr indent="-304800" lvl="1" marL="914400" rtl="0" algn="l">
              <a:spcBef>
                <a:spcPts val="0"/>
              </a:spcBef>
              <a:spcAft>
                <a:spcPts val="0"/>
              </a:spcAft>
              <a:buSzPts val="1200"/>
              <a:buChar char="■"/>
            </a:pPr>
            <a:r>
              <a:rPr lang="en" sz="1200"/>
              <a:t>Occurs when encoding classical data into quantum states becomes inefficient or limits the quantum model's capacity.</a:t>
            </a:r>
            <a:endParaRPr sz="1200"/>
          </a:p>
          <a:p>
            <a:pPr indent="-311150" lvl="0" marL="457200" rtl="0" algn="l">
              <a:spcBef>
                <a:spcPts val="0"/>
              </a:spcBef>
              <a:spcAft>
                <a:spcPts val="0"/>
              </a:spcAft>
              <a:buSzPts val="1300"/>
              <a:buChar char="●"/>
            </a:pPr>
            <a:r>
              <a:rPr b="1" lang="en"/>
              <a:t>Causes:</a:t>
            </a:r>
            <a:endParaRPr b="1"/>
          </a:p>
          <a:p>
            <a:pPr indent="-304800" lvl="1" marL="914400" rtl="0" algn="l">
              <a:spcBef>
                <a:spcPts val="0"/>
              </a:spcBef>
              <a:spcAft>
                <a:spcPts val="0"/>
              </a:spcAft>
              <a:buSzPts val="1200"/>
              <a:buChar char="■"/>
            </a:pPr>
            <a:r>
              <a:rPr lang="en" sz="1200"/>
              <a:t>High Dimensionality: Encoding large datasets requires many qubits.</a:t>
            </a:r>
            <a:endParaRPr sz="1200"/>
          </a:p>
          <a:p>
            <a:pPr indent="-304800" lvl="1" marL="914400" rtl="0" algn="l">
              <a:spcBef>
                <a:spcPts val="0"/>
              </a:spcBef>
              <a:spcAft>
                <a:spcPts val="0"/>
              </a:spcAft>
              <a:buSzPts val="1200"/>
              <a:buChar char="■"/>
            </a:pPr>
            <a:r>
              <a:rPr lang="en" sz="1200"/>
              <a:t>Complex Encoding: Deep circuits introduce noise and errors.</a:t>
            </a:r>
            <a:endParaRPr sz="1200"/>
          </a:p>
          <a:p>
            <a:pPr indent="-304800" lvl="1" marL="914400" rtl="0" algn="l">
              <a:spcBef>
                <a:spcPts val="0"/>
              </a:spcBef>
              <a:spcAft>
                <a:spcPts val="0"/>
              </a:spcAft>
              <a:buSzPts val="1200"/>
              <a:buChar char="■"/>
            </a:pPr>
            <a:r>
              <a:rPr lang="en" sz="1200"/>
              <a:t>Limited Circuit Depth: Shallow circuits fail to capture complex data patterns.</a:t>
            </a:r>
            <a:endParaRPr sz="1200"/>
          </a:p>
          <a:p>
            <a:pPr indent="-311150" lvl="0" marL="457200" rtl="0" algn="l">
              <a:spcBef>
                <a:spcPts val="0"/>
              </a:spcBef>
              <a:spcAft>
                <a:spcPts val="0"/>
              </a:spcAft>
              <a:buSzPts val="1300"/>
              <a:buChar char="●"/>
            </a:pPr>
            <a:r>
              <a:rPr b="1" lang="en"/>
              <a:t>Effects:</a:t>
            </a:r>
            <a:endParaRPr b="1"/>
          </a:p>
          <a:p>
            <a:pPr indent="-304800" lvl="1" marL="914400" rtl="0" algn="l">
              <a:spcBef>
                <a:spcPts val="0"/>
              </a:spcBef>
              <a:spcAft>
                <a:spcPts val="0"/>
              </a:spcAft>
              <a:buSzPts val="1200"/>
              <a:buChar char="■"/>
            </a:pPr>
            <a:r>
              <a:rPr lang="en" sz="1200"/>
              <a:t>Reduces quantum model expressivity.</a:t>
            </a:r>
            <a:endParaRPr sz="1200"/>
          </a:p>
          <a:p>
            <a:pPr indent="-304800" lvl="1" marL="914400" rtl="0" algn="l">
              <a:spcBef>
                <a:spcPts val="0"/>
              </a:spcBef>
              <a:spcAft>
                <a:spcPts val="0"/>
              </a:spcAft>
              <a:buSzPts val="1200"/>
              <a:buChar char="■"/>
            </a:pPr>
            <a:r>
              <a:rPr lang="en" sz="1200"/>
              <a:t>Limits the effectiveness of quantum machine learning.</a:t>
            </a:r>
            <a:endParaRPr sz="1200"/>
          </a:p>
          <a:p>
            <a:pPr indent="-311150" lvl="0" marL="457200" rtl="0" algn="l">
              <a:spcBef>
                <a:spcPts val="0"/>
              </a:spcBef>
              <a:spcAft>
                <a:spcPts val="0"/>
              </a:spcAft>
              <a:buSzPts val="1300"/>
              <a:buChar char="●"/>
            </a:pPr>
            <a:r>
              <a:rPr b="1" lang="en"/>
              <a:t>Mitigation Strategies:</a:t>
            </a:r>
            <a:endParaRPr b="1"/>
          </a:p>
          <a:p>
            <a:pPr indent="-304800" lvl="1" marL="914400" rtl="0" algn="l">
              <a:spcBef>
                <a:spcPts val="0"/>
              </a:spcBef>
              <a:spcAft>
                <a:spcPts val="0"/>
              </a:spcAft>
              <a:buSzPts val="1200"/>
              <a:buChar char="■"/>
            </a:pPr>
            <a:r>
              <a:rPr lang="en" sz="1200"/>
              <a:t>Efficient Encoding: Use hybrid methods like feature map optimization.</a:t>
            </a:r>
            <a:endParaRPr sz="1200"/>
          </a:p>
          <a:p>
            <a:pPr indent="-304800" lvl="1" marL="914400" rtl="0" algn="l">
              <a:spcBef>
                <a:spcPts val="0"/>
              </a:spcBef>
              <a:spcAft>
                <a:spcPts val="0"/>
              </a:spcAft>
              <a:buSzPts val="1200"/>
              <a:buChar char="■"/>
            </a:pPr>
            <a:r>
              <a:rPr lang="en" sz="1200"/>
              <a:t>Dimension Reduction: Preprocess with techniques like PCA before quantum encoding.</a:t>
            </a:r>
            <a:endParaRPr sz="1200"/>
          </a:p>
          <a:p>
            <a:pPr indent="-304800" lvl="1" marL="914400" rtl="0" algn="l">
              <a:spcBef>
                <a:spcPts val="0"/>
              </a:spcBef>
              <a:spcAft>
                <a:spcPts val="0"/>
              </a:spcAft>
              <a:buSzPts val="1200"/>
              <a:buChar char="■"/>
            </a:pPr>
            <a:r>
              <a:rPr lang="en" sz="1200"/>
              <a:t>Data Reuse: Recycle encoded states for multiple computations.</a:t>
            </a:r>
            <a:endParaRPr sz="12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23"/>
          <p:cNvSpPr txBox="1"/>
          <p:nvPr>
            <p:ph type="title"/>
          </p:nvPr>
        </p:nvSpPr>
        <p:spPr>
          <a:xfrm>
            <a:off x="730000" y="1318650"/>
            <a:ext cx="3719700" cy="16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Defining Quantum Machine Learning (QML)</a:t>
            </a:r>
            <a:endParaRPr>
              <a:solidFill>
                <a:schemeClr val="lt1"/>
              </a:solidFill>
            </a:endParaRPr>
          </a:p>
        </p:txBody>
      </p:sp>
      <p:sp>
        <p:nvSpPr>
          <p:cNvPr id="176" name="Google Shape;176;p23"/>
          <p:cNvSpPr txBox="1"/>
          <p:nvPr>
            <p:ph idx="2" type="body"/>
          </p:nvPr>
        </p:nvSpPr>
        <p:spPr>
          <a:xfrm>
            <a:off x="4572000" y="355575"/>
            <a:ext cx="4314600" cy="2178300"/>
          </a:xfrm>
          <a:prstGeom prst="rect">
            <a:avLst/>
          </a:prstGeom>
        </p:spPr>
        <p:txBody>
          <a:bodyPr anchorCtr="0" anchor="t" bIns="91425" lIns="91425" spcFirstLastPara="1" rIns="91425" wrap="square" tIns="91425">
            <a:noAutofit/>
          </a:bodyPr>
          <a:lstStyle/>
          <a:p>
            <a:pPr indent="-317500" lvl="0" marL="457200" rtl="0" algn="l">
              <a:lnSpc>
                <a:spcPct val="125000"/>
              </a:lnSpc>
              <a:spcBef>
                <a:spcPts val="0"/>
              </a:spcBef>
              <a:spcAft>
                <a:spcPts val="0"/>
              </a:spcAft>
              <a:buClr>
                <a:srgbClr val="000000"/>
              </a:buClr>
              <a:buSzPts val="1400"/>
              <a:buChar char="●"/>
            </a:pPr>
            <a:r>
              <a:rPr lang="en" sz="1400">
                <a:solidFill>
                  <a:srgbClr val="000000"/>
                </a:solidFill>
              </a:rPr>
              <a:t>QML is an interdisciplinary field that merges quantum computing principles with classical machine learning algorithms.</a:t>
            </a:r>
            <a:endParaRPr sz="1400">
              <a:solidFill>
                <a:srgbClr val="000000"/>
              </a:solidFill>
            </a:endParaRPr>
          </a:p>
          <a:p>
            <a:pPr indent="-317500" lvl="0" marL="457200" rtl="0" algn="l">
              <a:lnSpc>
                <a:spcPct val="125000"/>
              </a:lnSpc>
              <a:spcBef>
                <a:spcPts val="0"/>
              </a:spcBef>
              <a:spcAft>
                <a:spcPts val="0"/>
              </a:spcAft>
              <a:buClr>
                <a:srgbClr val="000000"/>
              </a:buClr>
              <a:buSzPts val="1400"/>
              <a:buChar char="●"/>
            </a:pPr>
            <a:r>
              <a:rPr lang="en" sz="1400">
                <a:solidFill>
                  <a:srgbClr val="000000"/>
                </a:solidFill>
              </a:rPr>
              <a:t>It explores how quantum phenomena (superposition, entanglement, interference) can be leveraged to enhance ML tasks.</a:t>
            </a:r>
            <a:endParaRPr sz="1400">
              <a:solidFill>
                <a:srgbClr val="000000"/>
              </a:solidFill>
            </a:endParaRPr>
          </a:p>
          <a:p>
            <a:pPr indent="-317500" lvl="0" marL="457200" rtl="0" algn="l">
              <a:lnSpc>
                <a:spcPct val="125000"/>
              </a:lnSpc>
              <a:spcBef>
                <a:spcPts val="0"/>
              </a:spcBef>
              <a:spcAft>
                <a:spcPts val="0"/>
              </a:spcAft>
              <a:buClr>
                <a:srgbClr val="000000"/>
              </a:buClr>
              <a:buSzPts val="1400"/>
              <a:buChar char="●"/>
            </a:pPr>
            <a:r>
              <a:rPr lang="en" sz="1400">
                <a:solidFill>
                  <a:srgbClr val="000000"/>
                </a:solidFill>
              </a:rPr>
              <a:t>Not just classical ML </a:t>
            </a:r>
            <a:r>
              <a:rPr i="1" lang="en" sz="1400">
                <a:solidFill>
                  <a:srgbClr val="000000"/>
                </a:solidFill>
              </a:rPr>
              <a:t>on</a:t>
            </a:r>
            <a:r>
              <a:rPr lang="en" sz="1400">
                <a:solidFill>
                  <a:srgbClr val="000000"/>
                </a:solidFill>
              </a:rPr>
              <a:t> quantum computers, but ML inspired by or enhanced by quantum mechanics.</a:t>
            </a:r>
            <a:endParaRPr sz="1400">
              <a:solidFill>
                <a:srgbClr val="000000"/>
              </a:solidFill>
            </a:endParaRPr>
          </a:p>
        </p:txBody>
      </p:sp>
      <p:pic>
        <p:nvPicPr>
          <p:cNvPr id="177" name="Google Shape;177;p23"/>
          <p:cNvPicPr preferRelativeResize="0"/>
          <p:nvPr/>
        </p:nvPicPr>
        <p:blipFill>
          <a:blip r:embed="rId3">
            <a:alphaModFix/>
          </a:blip>
          <a:stretch>
            <a:fillRect/>
          </a:stretch>
        </p:blipFill>
        <p:spPr>
          <a:xfrm>
            <a:off x="5550525" y="3005850"/>
            <a:ext cx="2765175" cy="1761450"/>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7" name="Shape 567"/>
        <p:cNvGrpSpPr/>
        <p:nvPr/>
      </p:nvGrpSpPr>
      <p:grpSpPr>
        <a:xfrm>
          <a:off x="0" y="0"/>
          <a:ext cx="0" cy="0"/>
          <a:chOff x="0" y="0"/>
          <a:chExt cx="0" cy="0"/>
        </a:xfrm>
      </p:grpSpPr>
      <p:sp>
        <p:nvSpPr>
          <p:cNvPr id="568" name="Google Shape;568;p8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Loss surface comparison:</a:t>
            </a:r>
            <a:endParaRPr/>
          </a:p>
        </p:txBody>
      </p:sp>
      <p:pic>
        <p:nvPicPr>
          <p:cNvPr id="569" name="Google Shape;569;p86"/>
          <p:cNvPicPr preferRelativeResize="0"/>
          <p:nvPr/>
        </p:nvPicPr>
        <p:blipFill>
          <a:blip r:embed="rId3">
            <a:alphaModFix/>
          </a:blip>
          <a:stretch>
            <a:fillRect/>
          </a:stretch>
        </p:blipFill>
        <p:spPr>
          <a:xfrm>
            <a:off x="1588950" y="2021650"/>
            <a:ext cx="5969700" cy="2984850"/>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573" name="Shape 573"/>
        <p:cNvGrpSpPr/>
        <p:nvPr/>
      </p:nvGrpSpPr>
      <p:grpSpPr>
        <a:xfrm>
          <a:off x="0" y="0"/>
          <a:ext cx="0" cy="0"/>
          <a:chOff x="0" y="0"/>
          <a:chExt cx="0" cy="0"/>
        </a:xfrm>
      </p:grpSpPr>
      <p:sp>
        <p:nvSpPr>
          <p:cNvPr id="574" name="Google Shape;574;p87"/>
          <p:cNvSpPr txBox="1"/>
          <p:nvPr>
            <p:ph type="title"/>
          </p:nvPr>
        </p:nvSpPr>
        <p:spPr>
          <a:xfrm>
            <a:off x="747150" y="1322450"/>
            <a:ext cx="7670700" cy="181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5400">
                <a:solidFill>
                  <a:srgbClr val="FAFAFA"/>
                </a:solidFill>
                <a:latin typeface="Arial"/>
                <a:ea typeface="Arial"/>
                <a:cs typeface="Arial"/>
                <a:sym typeface="Arial"/>
              </a:rPr>
              <a:t>QML Libraries and Tools</a:t>
            </a:r>
            <a:endParaRPr/>
          </a:p>
        </p:txBody>
      </p:sp>
      <p:pic>
        <p:nvPicPr>
          <p:cNvPr id="575" name="Google Shape;575;p87"/>
          <p:cNvPicPr preferRelativeResize="0"/>
          <p:nvPr/>
        </p:nvPicPr>
        <p:blipFill>
          <a:blip r:embed="rId3">
            <a:alphaModFix/>
          </a:blip>
          <a:stretch>
            <a:fillRect/>
          </a:stretch>
        </p:blipFill>
        <p:spPr>
          <a:xfrm>
            <a:off x="5322950" y="1322450"/>
            <a:ext cx="3821051" cy="3821051"/>
          </a:xfrm>
          <a:prstGeom prst="rect">
            <a:avLst/>
          </a:prstGeom>
          <a:noFill/>
          <a:ln>
            <a:noFill/>
          </a:ln>
        </p:spPr>
      </p:pic>
      <p:sp>
        <p:nvSpPr>
          <p:cNvPr id="576" name="Google Shape;576;p87"/>
          <p:cNvSpPr txBox="1"/>
          <p:nvPr/>
        </p:nvSpPr>
        <p:spPr>
          <a:xfrm>
            <a:off x="779325" y="2004900"/>
            <a:ext cx="4313700" cy="113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300">
              <a:solidFill>
                <a:schemeClr val="accent1"/>
              </a:solidFill>
              <a:latin typeface="Lato"/>
              <a:ea typeface="Lato"/>
              <a:cs typeface="Lato"/>
              <a:sym typeface="Lato"/>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580" name="Shape 580"/>
        <p:cNvGrpSpPr/>
        <p:nvPr/>
      </p:nvGrpSpPr>
      <p:grpSpPr>
        <a:xfrm>
          <a:off x="0" y="0"/>
          <a:ext cx="0" cy="0"/>
          <a:chOff x="0" y="0"/>
          <a:chExt cx="0" cy="0"/>
        </a:xfrm>
      </p:grpSpPr>
      <p:sp>
        <p:nvSpPr>
          <p:cNvPr id="581" name="Google Shape;581;p88"/>
          <p:cNvSpPr txBox="1"/>
          <p:nvPr>
            <p:ph type="title"/>
          </p:nvPr>
        </p:nvSpPr>
        <p:spPr>
          <a:xfrm>
            <a:off x="515300" y="993700"/>
            <a:ext cx="7853100" cy="336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a:t>
            </a:r>
            <a:r>
              <a:rPr lang="en" sz="1400"/>
              <a:t>     1.                                                                                                     2.           </a:t>
            </a:r>
            <a:endParaRPr sz="1400"/>
          </a:p>
          <a:p>
            <a:pPr indent="0" lvl="0" marL="0" rtl="0" algn="l">
              <a:spcBef>
                <a:spcPts val="0"/>
              </a:spcBef>
              <a:spcAft>
                <a:spcPts val="0"/>
              </a:spcAft>
              <a:buNone/>
            </a:pPr>
            <a:r>
              <a:rPr lang="en" sz="1400"/>
              <a:t>Prominent QML Libraries in 2025                                         Understanding the Ecosystem Map</a:t>
            </a:r>
            <a:endParaRPr sz="1400"/>
          </a:p>
          <a:p>
            <a:pPr indent="0" lvl="0" marL="0" rtl="0" algn="l">
              <a:spcBef>
                <a:spcPts val="0"/>
              </a:spcBef>
              <a:spcAft>
                <a:spcPts val="0"/>
              </a:spcAft>
              <a:buNone/>
            </a:pPr>
            <a:r>
              <a:rPr b="0" lang="en" sz="1000"/>
              <a:t>	</a:t>
            </a:r>
            <a:endParaRPr b="0" sz="1000"/>
          </a:p>
          <a:p>
            <a:pPr indent="0" lvl="0" marL="0" rtl="0" algn="l">
              <a:spcBef>
                <a:spcPts val="0"/>
              </a:spcBef>
              <a:spcAft>
                <a:spcPts val="0"/>
              </a:spcAft>
              <a:buNone/>
            </a:pPr>
            <a:r>
              <a:rPr b="0" lang="en" sz="1000"/>
              <a:t>Key p</a:t>
            </a:r>
            <a:r>
              <a:rPr b="0" lang="en" sz="1000"/>
              <a:t>layers in QML include </a:t>
            </a:r>
            <a:r>
              <a:rPr lang="en" sz="1000"/>
              <a:t>Qiskit ML, PennyLane,                                                 </a:t>
            </a:r>
            <a:r>
              <a:rPr b="0" lang="en" sz="1000"/>
              <a:t>An ecosystem map will illustrate the </a:t>
            </a:r>
            <a:r>
              <a:rPr lang="en" sz="1000"/>
              <a:t>interconnections</a:t>
            </a:r>
            <a:endParaRPr b="0"/>
          </a:p>
          <a:p>
            <a:pPr indent="0" lvl="0" marL="0" rtl="0" algn="l">
              <a:spcBef>
                <a:spcPts val="0"/>
              </a:spcBef>
              <a:spcAft>
                <a:spcPts val="0"/>
              </a:spcAft>
              <a:buNone/>
            </a:pPr>
            <a:r>
              <a:rPr lang="en" sz="1000"/>
              <a:t>TensorFlow, Quantum+, Amazon Braket ML </a:t>
            </a:r>
            <a:r>
              <a:rPr b="0" lang="en" sz="1000"/>
              <a:t>and                                                  between various libraries and their </a:t>
            </a:r>
            <a:r>
              <a:rPr lang="en" sz="1000"/>
              <a:t>hardware support,</a:t>
            </a:r>
            <a:endParaRPr sz="1000"/>
          </a:p>
          <a:p>
            <a:pPr indent="0" lvl="0" marL="0" rtl="0" algn="l">
              <a:spcBef>
                <a:spcPts val="0"/>
              </a:spcBef>
              <a:spcAft>
                <a:spcPts val="0"/>
              </a:spcAft>
              <a:buNone/>
            </a:pPr>
            <a:r>
              <a:rPr lang="en" sz="1000"/>
              <a:t>QMLTorch.								           </a:t>
            </a:r>
            <a:r>
              <a:rPr b="0" lang="en" sz="1000"/>
              <a:t>Showcasing the collaborative landscape of QML tools.</a:t>
            </a:r>
            <a:endParaRPr b="0" sz="1000"/>
          </a:p>
          <a:p>
            <a:pPr indent="0" lvl="0" marL="0" rtl="0" algn="l">
              <a:spcBef>
                <a:spcPts val="0"/>
              </a:spcBef>
              <a:spcAft>
                <a:spcPts val="0"/>
              </a:spcAft>
              <a:buNone/>
            </a:pPr>
            <a:r>
              <a:rPr b="0" lang="en" sz="1000"/>
              <a:t>Each offers unique features for quantum data</a:t>
            </a:r>
            <a:endParaRPr b="0" sz="1000"/>
          </a:p>
          <a:p>
            <a:pPr indent="0" lvl="0" marL="0" rtl="0" algn="l">
              <a:spcBef>
                <a:spcPts val="0"/>
              </a:spcBef>
              <a:spcAft>
                <a:spcPts val="0"/>
              </a:spcAft>
              <a:buNone/>
            </a:pPr>
            <a:r>
              <a:rPr b="0" lang="en" sz="1000"/>
              <a:t>processing</a:t>
            </a:r>
            <a:endParaRPr b="0" sz="1000"/>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5" name="Shape 585"/>
        <p:cNvGrpSpPr/>
        <p:nvPr/>
      </p:nvGrpSpPr>
      <p:grpSpPr>
        <a:xfrm>
          <a:off x="0" y="0"/>
          <a:ext cx="0" cy="0"/>
          <a:chOff x="0" y="0"/>
          <a:chExt cx="0" cy="0"/>
        </a:xfrm>
      </p:grpSpPr>
      <p:sp>
        <p:nvSpPr>
          <p:cNvPr id="586" name="Google Shape;586;p89"/>
          <p:cNvSpPr txBox="1"/>
          <p:nvPr>
            <p:ph type="title"/>
          </p:nvPr>
        </p:nvSpPr>
        <p:spPr>
          <a:xfrm>
            <a:off x="730000" y="1318650"/>
            <a:ext cx="3300900" cy="302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en" sz="4200">
                <a:solidFill>
                  <a:srgbClr val="FFFFFF"/>
                </a:solidFill>
                <a:latin typeface="Arial"/>
                <a:ea typeface="Arial"/>
                <a:cs typeface="Arial"/>
                <a:sym typeface="Arial"/>
              </a:rPr>
              <a:t>Exploring Key Features of Qiskit</a:t>
            </a:r>
            <a:endParaRPr sz="1500">
              <a:solidFill>
                <a:schemeClr val="dk2"/>
              </a:solidFill>
            </a:endParaRPr>
          </a:p>
        </p:txBody>
      </p:sp>
      <p:pic>
        <p:nvPicPr>
          <p:cNvPr id="587" name="Google Shape;587;p89"/>
          <p:cNvPicPr preferRelativeResize="0"/>
          <p:nvPr/>
        </p:nvPicPr>
        <p:blipFill>
          <a:blip r:embed="rId3">
            <a:alphaModFix/>
          </a:blip>
          <a:stretch>
            <a:fillRect/>
          </a:stretch>
        </p:blipFill>
        <p:spPr>
          <a:xfrm>
            <a:off x="4572000" y="912450"/>
            <a:ext cx="4572000" cy="3368600"/>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1" name="Shape 591"/>
        <p:cNvGrpSpPr/>
        <p:nvPr/>
      </p:nvGrpSpPr>
      <p:grpSpPr>
        <a:xfrm>
          <a:off x="0" y="0"/>
          <a:ext cx="0" cy="0"/>
          <a:chOff x="0" y="0"/>
          <a:chExt cx="0" cy="0"/>
        </a:xfrm>
      </p:grpSpPr>
      <p:sp>
        <p:nvSpPr>
          <p:cNvPr id="592" name="Google Shape;592;p90"/>
          <p:cNvSpPr txBox="1"/>
          <p:nvPr>
            <p:ph type="title"/>
          </p:nvPr>
        </p:nvSpPr>
        <p:spPr>
          <a:xfrm>
            <a:off x="698225" y="422525"/>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Quantum Circuit for Classification</a:t>
            </a:r>
            <a:endParaRPr sz="2200"/>
          </a:p>
          <a:p>
            <a:pPr indent="0" lvl="0" marL="0" rtl="0" algn="l">
              <a:spcBef>
                <a:spcPts val="0"/>
              </a:spcBef>
              <a:spcAft>
                <a:spcPts val="0"/>
              </a:spcAft>
              <a:buNone/>
            </a:pPr>
            <a:r>
              <a:rPr lang="en" sz="1000"/>
              <a:t>u</a:t>
            </a:r>
            <a:r>
              <a:rPr lang="en" sz="1000"/>
              <a:t>sing qiskit for machine learning applications</a:t>
            </a:r>
            <a:endParaRPr sz="1000"/>
          </a:p>
        </p:txBody>
      </p:sp>
      <p:pic>
        <p:nvPicPr>
          <p:cNvPr id="593" name="Google Shape;593;p90"/>
          <p:cNvPicPr preferRelativeResize="0"/>
          <p:nvPr/>
        </p:nvPicPr>
        <p:blipFill>
          <a:blip r:embed="rId3">
            <a:alphaModFix/>
          </a:blip>
          <a:stretch>
            <a:fillRect/>
          </a:stretch>
        </p:blipFill>
        <p:spPr>
          <a:xfrm>
            <a:off x="499975" y="1348900"/>
            <a:ext cx="7886649" cy="3576076"/>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7" name="Shape 597"/>
        <p:cNvGrpSpPr/>
        <p:nvPr/>
      </p:nvGrpSpPr>
      <p:grpSpPr>
        <a:xfrm>
          <a:off x="0" y="0"/>
          <a:ext cx="0" cy="0"/>
          <a:chOff x="0" y="0"/>
          <a:chExt cx="0" cy="0"/>
        </a:xfrm>
      </p:grpSpPr>
      <p:sp>
        <p:nvSpPr>
          <p:cNvPr id="598" name="Google Shape;598;p91"/>
          <p:cNvSpPr txBox="1"/>
          <p:nvPr>
            <p:ph type="title"/>
          </p:nvPr>
        </p:nvSpPr>
        <p:spPr>
          <a:xfrm>
            <a:off x="691950" y="5537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PennyLane Overview</a:t>
            </a:r>
            <a:endParaRPr/>
          </a:p>
        </p:txBody>
      </p:sp>
      <p:pic>
        <p:nvPicPr>
          <p:cNvPr id="599" name="Google Shape;599;p91"/>
          <p:cNvPicPr preferRelativeResize="0"/>
          <p:nvPr/>
        </p:nvPicPr>
        <p:blipFill>
          <a:blip r:embed="rId3">
            <a:alphaModFix/>
          </a:blip>
          <a:stretch>
            <a:fillRect/>
          </a:stretch>
        </p:blipFill>
        <p:spPr>
          <a:xfrm>
            <a:off x="691950" y="1399800"/>
            <a:ext cx="7622225" cy="3551175"/>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3" name="Shape 603"/>
        <p:cNvGrpSpPr/>
        <p:nvPr/>
      </p:nvGrpSpPr>
      <p:grpSpPr>
        <a:xfrm>
          <a:off x="0" y="0"/>
          <a:ext cx="0" cy="0"/>
          <a:chOff x="0" y="0"/>
          <a:chExt cx="0" cy="0"/>
        </a:xfrm>
      </p:grpSpPr>
      <p:sp>
        <p:nvSpPr>
          <p:cNvPr id="604" name="Google Shape;604;p92"/>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PennyLane : Core</a:t>
            </a:r>
            <a:endParaRPr sz="2200"/>
          </a:p>
          <a:p>
            <a:pPr indent="0" lvl="0" marL="0" rtl="0" algn="l">
              <a:spcBef>
                <a:spcPts val="0"/>
              </a:spcBef>
              <a:spcAft>
                <a:spcPts val="0"/>
              </a:spcAft>
              <a:buNone/>
            </a:pPr>
            <a:r>
              <a:rPr lang="en" sz="2200"/>
              <a:t>Functionalities</a:t>
            </a:r>
            <a:endParaRPr sz="2200"/>
          </a:p>
          <a:p>
            <a:pPr indent="0" lvl="0" marL="0" rtl="0" algn="l">
              <a:spcBef>
                <a:spcPts val="0"/>
              </a:spcBef>
              <a:spcAft>
                <a:spcPts val="0"/>
              </a:spcAft>
              <a:buNone/>
            </a:pPr>
            <a:r>
              <a:rPr lang="en" sz="2200"/>
              <a:t>Overview</a:t>
            </a:r>
            <a:endParaRPr sz="2200"/>
          </a:p>
          <a:p>
            <a:pPr indent="0" lvl="0" marL="0" rtl="0" algn="l">
              <a:spcBef>
                <a:spcPts val="0"/>
              </a:spcBef>
              <a:spcAft>
                <a:spcPts val="0"/>
              </a:spcAft>
              <a:buNone/>
            </a:pPr>
            <a:r>
              <a:t/>
            </a:r>
            <a:endParaRPr sz="2200"/>
          </a:p>
          <a:p>
            <a:pPr indent="0" lvl="0" marL="0" rtl="0" algn="l">
              <a:spcBef>
                <a:spcPts val="0"/>
              </a:spcBef>
              <a:spcAft>
                <a:spcPts val="0"/>
              </a:spcAft>
              <a:buNone/>
            </a:pPr>
            <a:r>
              <a:rPr b="0" lang="en" sz="1500"/>
              <a:t>Discover the essential features of </a:t>
            </a:r>
            <a:endParaRPr b="0" sz="1500"/>
          </a:p>
          <a:p>
            <a:pPr indent="0" lvl="0" marL="0" rtl="0" algn="l">
              <a:spcBef>
                <a:spcPts val="0"/>
              </a:spcBef>
              <a:spcAft>
                <a:spcPts val="0"/>
              </a:spcAft>
              <a:buNone/>
            </a:pPr>
            <a:r>
              <a:rPr b="0" lang="en" sz="1500"/>
              <a:t>PennyLane that enhance quantum </a:t>
            </a:r>
            <a:endParaRPr b="0" sz="1500"/>
          </a:p>
          <a:p>
            <a:pPr indent="0" lvl="0" marL="0" rtl="0" algn="l">
              <a:spcBef>
                <a:spcPts val="0"/>
              </a:spcBef>
              <a:spcAft>
                <a:spcPts val="0"/>
              </a:spcAft>
              <a:buNone/>
            </a:pPr>
            <a:r>
              <a:rPr b="0" lang="en" sz="1500"/>
              <a:t>c</a:t>
            </a:r>
            <a:r>
              <a:rPr b="0" lang="en" sz="1500"/>
              <a:t>omputing</a:t>
            </a:r>
            <a:r>
              <a:rPr b="0" lang="en" sz="1500"/>
              <a:t> and machine learning </a:t>
            </a:r>
            <a:endParaRPr b="0" sz="1500"/>
          </a:p>
          <a:p>
            <a:pPr indent="0" lvl="0" marL="0" rtl="0" algn="l">
              <a:spcBef>
                <a:spcPts val="0"/>
              </a:spcBef>
              <a:spcAft>
                <a:spcPts val="0"/>
              </a:spcAft>
              <a:buNone/>
            </a:pPr>
            <a:r>
              <a:rPr b="0" lang="en" sz="1500"/>
              <a:t>integration</a:t>
            </a:r>
            <a:endParaRPr b="0" sz="1500"/>
          </a:p>
          <a:p>
            <a:pPr indent="0" lvl="0" marL="0" rtl="0" algn="l">
              <a:spcBef>
                <a:spcPts val="0"/>
              </a:spcBef>
              <a:spcAft>
                <a:spcPts val="0"/>
              </a:spcAft>
              <a:buNone/>
            </a:pPr>
            <a:r>
              <a:t/>
            </a:r>
            <a:endParaRPr b="0" sz="1600"/>
          </a:p>
        </p:txBody>
      </p:sp>
      <p:pic>
        <p:nvPicPr>
          <p:cNvPr id="605" name="Google Shape;605;p92"/>
          <p:cNvPicPr preferRelativeResize="0"/>
          <p:nvPr/>
        </p:nvPicPr>
        <p:blipFill>
          <a:blip r:embed="rId3">
            <a:alphaModFix/>
          </a:blip>
          <a:stretch>
            <a:fillRect/>
          </a:stretch>
        </p:blipFill>
        <p:spPr>
          <a:xfrm>
            <a:off x="4330248" y="749950"/>
            <a:ext cx="4660525" cy="3799825"/>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9" name="Shape 609"/>
        <p:cNvGrpSpPr/>
        <p:nvPr/>
      </p:nvGrpSpPr>
      <p:grpSpPr>
        <a:xfrm>
          <a:off x="0" y="0"/>
          <a:ext cx="0" cy="0"/>
          <a:chOff x="0" y="0"/>
          <a:chExt cx="0" cy="0"/>
        </a:xfrm>
      </p:grpSpPr>
      <p:sp>
        <p:nvSpPr>
          <p:cNvPr id="610" name="Google Shape;610;p93"/>
          <p:cNvSpPr txBox="1"/>
          <p:nvPr>
            <p:ph type="title"/>
          </p:nvPr>
        </p:nvSpPr>
        <p:spPr>
          <a:xfrm>
            <a:off x="671550" y="581225"/>
            <a:ext cx="7688400" cy="71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TensorFlow Quantum Overview</a:t>
            </a:r>
            <a:endParaRPr/>
          </a:p>
        </p:txBody>
      </p:sp>
      <p:pic>
        <p:nvPicPr>
          <p:cNvPr id="611" name="Google Shape;611;p93"/>
          <p:cNvPicPr preferRelativeResize="0"/>
          <p:nvPr/>
        </p:nvPicPr>
        <p:blipFill>
          <a:blip r:embed="rId3">
            <a:alphaModFix/>
          </a:blip>
          <a:stretch>
            <a:fillRect/>
          </a:stretch>
        </p:blipFill>
        <p:spPr>
          <a:xfrm>
            <a:off x="708625" y="1383675"/>
            <a:ext cx="7847577" cy="3538676"/>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5" name="Shape 615"/>
        <p:cNvGrpSpPr/>
        <p:nvPr/>
      </p:nvGrpSpPr>
      <p:grpSpPr>
        <a:xfrm>
          <a:off x="0" y="0"/>
          <a:ext cx="0" cy="0"/>
          <a:chOff x="0" y="0"/>
          <a:chExt cx="0" cy="0"/>
        </a:xfrm>
      </p:grpSpPr>
      <p:sp>
        <p:nvSpPr>
          <p:cNvPr id="616" name="Google Shape;616;p94"/>
          <p:cNvSpPr txBox="1"/>
          <p:nvPr>
            <p:ph type="title"/>
          </p:nvPr>
        </p:nvSpPr>
        <p:spPr>
          <a:xfrm>
            <a:off x="754450" y="172525"/>
            <a:ext cx="7688400" cy="996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700"/>
              <a:t>Exploring Key Features of TensorFlow Quantum</a:t>
            </a:r>
            <a:endParaRPr sz="2700"/>
          </a:p>
        </p:txBody>
      </p:sp>
      <p:pic>
        <p:nvPicPr>
          <p:cNvPr id="617" name="Google Shape;617;p94"/>
          <p:cNvPicPr preferRelativeResize="0"/>
          <p:nvPr/>
        </p:nvPicPr>
        <p:blipFill>
          <a:blip r:embed="rId3">
            <a:alphaModFix/>
          </a:blip>
          <a:stretch>
            <a:fillRect/>
          </a:stretch>
        </p:blipFill>
        <p:spPr>
          <a:xfrm>
            <a:off x="908750" y="1576550"/>
            <a:ext cx="7534100" cy="3324650"/>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1" name="Shape 621"/>
        <p:cNvGrpSpPr/>
        <p:nvPr/>
      </p:nvGrpSpPr>
      <p:grpSpPr>
        <a:xfrm>
          <a:off x="0" y="0"/>
          <a:ext cx="0" cy="0"/>
          <a:chOff x="0" y="0"/>
          <a:chExt cx="0" cy="0"/>
        </a:xfrm>
      </p:grpSpPr>
      <p:pic>
        <p:nvPicPr>
          <p:cNvPr id="622" name="Google Shape;622;p95"/>
          <p:cNvPicPr preferRelativeResize="0"/>
          <p:nvPr/>
        </p:nvPicPr>
        <p:blipFill>
          <a:blip r:embed="rId3">
            <a:alphaModFix/>
          </a:blip>
          <a:stretch>
            <a:fillRect/>
          </a:stretch>
        </p:blipFill>
        <p:spPr>
          <a:xfrm>
            <a:off x="0" y="0"/>
            <a:ext cx="9144814" cy="514349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24"/>
          <p:cNvSpPr txBox="1"/>
          <p:nvPr>
            <p:ph type="title"/>
          </p:nvPr>
        </p:nvSpPr>
        <p:spPr>
          <a:xfrm>
            <a:off x="730000" y="1318650"/>
            <a:ext cx="3689400" cy="16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Why </a:t>
            </a:r>
            <a:r>
              <a:rPr lang="en">
                <a:solidFill>
                  <a:schemeClr val="lt1"/>
                </a:solidFill>
              </a:rPr>
              <a:t>Quantum Machine Learning (QML)? </a:t>
            </a:r>
            <a:endParaRPr>
              <a:solidFill>
                <a:schemeClr val="lt1"/>
              </a:solidFill>
            </a:endParaRPr>
          </a:p>
          <a:p>
            <a:pPr indent="0" lvl="0" marL="0" rtl="0" algn="l">
              <a:spcBef>
                <a:spcPts val="0"/>
              </a:spcBef>
              <a:spcAft>
                <a:spcPts val="0"/>
              </a:spcAft>
              <a:buNone/>
            </a:pPr>
            <a:r>
              <a:rPr lang="en">
                <a:solidFill>
                  <a:schemeClr val="lt1"/>
                </a:solidFill>
              </a:rPr>
              <a:t>The Motivation</a:t>
            </a:r>
            <a:endParaRPr>
              <a:solidFill>
                <a:schemeClr val="lt1"/>
              </a:solidFill>
            </a:endParaRPr>
          </a:p>
          <a:p>
            <a:pPr indent="0" lvl="0" marL="0" rtl="0" algn="l">
              <a:spcBef>
                <a:spcPts val="0"/>
              </a:spcBef>
              <a:spcAft>
                <a:spcPts val="0"/>
              </a:spcAft>
              <a:buNone/>
            </a:pPr>
            <a:r>
              <a:t/>
            </a:r>
            <a:endParaRPr>
              <a:solidFill>
                <a:schemeClr val="lt1"/>
              </a:solidFill>
            </a:endParaRPr>
          </a:p>
        </p:txBody>
      </p:sp>
      <p:sp>
        <p:nvSpPr>
          <p:cNvPr id="183" name="Google Shape;183;p24"/>
          <p:cNvSpPr txBox="1"/>
          <p:nvPr>
            <p:ph idx="2" type="body"/>
          </p:nvPr>
        </p:nvSpPr>
        <p:spPr>
          <a:xfrm>
            <a:off x="4564625" y="838300"/>
            <a:ext cx="4321800" cy="3363600"/>
          </a:xfrm>
          <a:prstGeom prst="rect">
            <a:avLst/>
          </a:prstGeom>
        </p:spPr>
        <p:txBody>
          <a:bodyPr anchorCtr="0" anchor="t" bIns="91425" lIns="91425" spcFirstLastPara="1" rIns="91425" wrap="square" tIns="91425">
            <a:noAutofit/>
          </a:bodyPr>
          <a:lstStyle/>
          <a:p>
            <a:pPr indent="-311150" lvl="0" marL="457200" rtl="0" algn="l">
              <a:lnSpc>
                <a:spcPct val="125000"/>
              </a:lnSpc>
              <a:spcBef>
                <a:spcPts val="0"/>
              </a:spcBef>
              <a:spcAft>
                <a:spcPts val="0"/>
              </a:spcAft>
              <a:buClr>
                <a:srgbClr val="000000"/>
              </a:buClr>
              <a:buSzPts val="1300"/>
              <a:buFont typeface="Arial"/>
              <a:buChar char="●"/>
            </a:pPr>
            <a:r>
              <a:rPr b="1" lang="en">
                <a:solidFill>
                  <a:srgbClr val="000000"/>
                </a:solidFill>
              </a:rPr>
              <a:t>Overcoming Classical Limitations:</a:t>
            </a:r>
            <a:r>
              <a:rPr lang="en">
                <a:solidFill>
                  <a:srgbClr val="000000"/>
                </a:solidFill>
              </a:rPr>
              <a:t> Addressing challenges where classical algorithms struggle (e.g., large datasets, high-dimensional feature spaces, complex optimization problems).</a:t>
            </a:r>
            <a:endParaRPr>
              <a:solidFill>
                <a:srgbClr val="000000"/>
              </a:solidFill>
            </a:endParaRPr>
          </a:p>
          <a:p>
            <a:pPr indent="-311150" lvl="0" marL="457200" rtl="0" algn="l">
              <a:lnSpc>
                <a:spcPct val="125000"/>
              </a:lnSpc>
              <a:spcBef>
                <a:spcPts val="0"/>
              </a:spcBef>
              <a:spcAft>
                <a:spcPts val="0"/>
              </a:spcAft>
              <a:buClr>
                <a:srgbClr val="000000"/>
              </a:buClr>
              <a:buSzPts val="1300"/>
              <a:buFont typeface="Arial"/>
              <a:buChar char="●"/>
            </a:pPr>
            <a:r>
              <a:rPr b="1" lang="en">
                <a:solidFill>
                  <a:srgbClr val="000000"/>
                </a:solidFill>
              </a:rPr>
              <a:t>Exploiting Quantum Properties:</a:t>
            </a:r>
            <a:r>
              <a:rPr lang="en">
                <a:solidFill>
                  <a:srgbClr val="000000"/>
                </a:solidFill>
              </a:rPr>
              <a:t> Using superposition for massive parallel computation and entanglement for capturing complex data correlations.</a:t>
            </a:r>
            <a:endParaRPr>
              <a:solidFill>
                <a:srgbClr val="000000"/>
              </a:solidFill>
            </a:endParaRPr>
          </a:p>
          <a:p>
            <a:pPr indent="-311150" lvl="0" marL="457200" rtl="0" algn="l">
              <a:lnSpc>
                <a:spcPct val="125000"/>
              </a:lnSpc>
              <a:spcBef>
                <a:spcPts val="0"/>
              </a:spcBef>
              <a:spcAft>
                <a:spcPts val="0"/>
              </a:spcAft>
              <a:buClr>
                <a:srgbClr val="000000"/>
              </a:buClr>
              <a:buSzPts val="1300"/>
              <a:buFont typeface="Arial"/>
              <a:buChar char="●"/>
            </a:pPr>
            <a:r>
              <a:rPr b="1" lang="en">
                <a:solidFill>
                  <a:srgbClr val="000000"/>
                </a:solidFill>
              </a:rPr>
              <a:t>Potential for Speedups:</a:t>
            </a:r>
            <a:r>
              <a:rPr lang="en">
                <a:solidFill>
                  <a:srgbClr val="000000"/>
                </a:solidFill>
              </a:rPr>
              <a:t> Algorithmic advantages for specific subroutines (e.g., linear algebra, optimization).</a:t>
            </a:r>
            <a:endParaRPr>
              <a:solidFill>
                <a:srgbClr val="000000"/>
              </a:solidFill>
            </a:endParaRPr>
          </a:p>
          <a:p>
            <a:pPr indent="-311150" lvl="0" marL="457200" rtl="0" algn="l">
              <a:lnSpc>
                <a:spcPct val="125000"/>
              </a:lnSpc>
              <a:spcBef>
                <a:spcPts val="0"/>
              </a:spcBef>
              <a:spcAft>
                <a:spcPts val="0"/>
              </a:spcAft>
              <a:buClr>
                <a:srgbClr val="000000"/>
              </a:buClr>
              <a:buSzPts val="1300"/>
              <a:buFont typeface="Arial"/>
              <a:buChar char="●"/>
            </a:pPr>
            <a:r>
              <a:rPr b="1" lang="en">
                <a:solidFill>
                  <a:srgbClr val="000000"/>
                </a:solidFill>
              </a:rPr>
              <a:t>Enhanced Data Representation:</a:t>
            </a:r>
            <a:r>
              <a:rPr lang="en">
                <a:solidFill>
                  <a:srgbClr val="000000"/>
                </a:solidFill>
              </a:rPr>
              <a:t> Quantum states can represent exponentially more information than classical bits, leading to richer data encoding.</a:t>
            </a:r>
            <a:endParaRPr>
              <a:solidFill>
                <a:srgbClr val="000000"/>
              </a:solidFill>
            </a:endParaRPr>
          </a:p>
          <a:p>
            <a:pPr indent="0" lvl="0" marL="1828800" rtl="0" algn="l">
              <a:lnSpc>
                <a:spcPct val="125000"/>
              </a:lnSpc>
              <a:spcBef>
                <a:spcPts val="0"/>
              </a:spcBef>
              <a:spcAft>
                <a:spcPts val="0"/>
              </a:spcAft>
              <a:buNone/>
            </a:pPr>
            <a:r>
              <a:t/>
            </a:r>
            <a:endParaRPr>
              <a:solidFill>
                <a:srgbClr val="000000"/>
              </a:solidFill>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6" name="Shape 626"/>
        <p:cNvGrpSpPr/>
        <p:nvPr/>
      </p:nvGrpSpPr>
      <p:grpSpPr>
        <a:xfrm>
          <a:off x="0" y="0"/>
          <a:ext cx="0" cy="0"/>
          <a:chOff x="0" y="0"/>
          <a:chExt cx="0" cy="0"/>
        </a:xfrm>
      </p:grpSpPr>
      <p:sp>
        <p:nvSpPr>
          <p:cNvPr id="627" name="Google Shape;627;p96"/>
          <p:cNvSpPr txBox="1"/>
          <p:nvPr>
            <p:ph type="title"/>
          </p:nvPr>
        </p:nvSpPr>
        <p:spPr>
          <a:xfrm>
            <a:off x="568700" y="91275"/>
            <a:ext cx="7355400" cy="118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en" sz="3200">
                <a:latin typeface="Arial"/>
                <a:ea typeface="Arial"/>
                <a:cs typeface="Arial"/>
                <a:sym typeface="Arial"/>
              </a:rPr>
              <a:t>Synergies of Quantum Machine Learning Libraries</a:t>
            </a:r>
            <a:endParaRPr sz="2000"/>
          </a:p>
        </p:txBody>
      </p:sp>
      <p:pic>
        <p:nvPicPr>
          <p:cNvPr id="628" name="Google Shape;628;p96"/>
          <p:cNvPicPr preferRelativeResize="0"/>
          <p:nvPr/>
        </p:nvPicPr>
        <p:blipFill>
          <a:blip r:embed="rId3">
            <a:alphaModFix/>
          </a:blip>
          <a:stretch>
            <a:fillRect/>
          </a:stretch>
        </p:blipFill>
        <p:spPr>
          <a:xfrm>
            <a:off x="983625" y="1408475"/>
            <a:ext cx="7400206" cy="3557625"/>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2" name="Shape 632"/>
        <p:cNvGrpSpPr/>
        <p:nvPr/>
      </p:nvGrpSpPr>
      <p:grpSpPr>
        <a:xfrm>
          <a:off x="0" y="0"/>
          <a:ext cx="0" cy="0"/>
          <a:chOff x="0" y="0"/>
          <a:chExt cx="0" cy="0"/>
        </a:xfrm>
      </p:grpSpPr>
      <p:pic>
        <p:nvPicPr>
          <p:cNvPr id="633" name="Google Shape;633;p97"/>
          <p:cNvPicPr preferRelativeResize="0"/>
          <p:nvPr/>
        </p:nvPicPr>
        <p:blipFill>
          <a:blip r:embed="rId3">
            <a:alphaModFix/>
          </a:blip>
          <a:stretch>
            <a:fillRect/>
          </a:stretch>
        </p:blipFill>
        <p:spPr>
          <a:xfrm>
            <a:off x="0" y="0"/>
            <a:ext cx="9140750" cy="5143500"/>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7" name="Shape 637"/>
        <p:cNvGrpSpPr/>
        <p:nvPr/>
      </p:nvGrpSpPr>
      <p:grpSpPr>
        <a:xfrm>
          <a:off x="0" y="0"/>
          <a:ext cx="0" cy="0"/>
          <a:chOff x="0" y="0"/>
          <a:chExt cx="0" cy="0"/>
        </a:xfrm>
      </p:grpSpPr>
      <p:pic>
        <p:nvPicPr>
          <p:cNvPr id="638" name="Google Shape;638;p98"/>
          <p:cNvPicPr preferRelativeResize="0"/>
          <p:nvPr/>
        </p:nvPicPr>
        <p:blipFill>
          <a:blip r:embed="rId3">
            <a:alphaModFix/>
          </a:blip>
          <a:stretch>
            <a:fillRect/>
          </a:stretch>
        </p:blipFill>
        <p:spPr>
          <a:xfrm>
            <a:off x="699950" y="1131725"/>
            <a:ext cx="7819076" cy="4011775"/>
          </a:xfrm>
          <a:prstGeom prst="rect">
            <a:avLst/>
          </a:prstGeom>
          <a:noFill/>
          <a:ln>
            <a:noFill/>
          </a:ln>
        </p:spPr>
      </p:pic>
      <p:sp>
        <p:nvSpPr>
          <p:cNvPr id="639" name="Google Shape;639;p98"/>
          <p:cNvSpPr txBox="1"/>
          <p:nvPr>
            <p:ph type="title"/>
          </p:nvPr>
        </p:nvSpPr>
        <p:spPr>
          <a:xfrm>
            <a:off x="666950" y="12250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Quantum Finance Innovations</a:t>
            </a:r>
            <a:endParaRPr/>
          </a:p>
          <a:p>
            <a:pPr indent="0" lvl="0" marL="0" rtl="0" algn="l">
              <a:spcBef>
                <a:spcPts val="0"/>
              </a:spcBef>
              <a:spcAft>
                <a:spcPts val="0"/>
              </a:spcAft>
              <a:buNone/>
            </a:pPr>
            <a:r>
              <a:rPr b="0" lang="en" sz="1200"/>
              <a:t>Transforming Financial Services with QML</a:t>
            </a:r>
            <a:endParaRPr b="0" sz="1200"/>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3" name="Shape 643"/>
        <p:cNvGrpSpPr/>
        <p:nvPr/>
      </p:nvGrpSpPr>
      <p:grpSpPr>
        <a:xfrm>
          <a:off x="0" y="0"/>
          <a:ext cx="0" cy="0"/>
          <a:chOff x="0" y="0"/>
          <a:chExt cx="0" cy="0"/>
        </a:xfrm>
      </p:grpSpPr>
      <p:sp>
        <p:nvSpPr>
          <p:cNvPr id="644" name="Google Shape;644;p99"/>
          <p:cNvSpPr txBox="1"/>
          <p:nvPr>
            <p:ph type="title"/>
          </p:nvPr>
        </p:nvSpPr>
        <p:spPr>
          <a:xfrm>
            <a:off x="727800" y="472500"/>
            <a:ext cx="7688400" cy="66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Quantum-Level Chemistry Innovations</a:t>
            </a:r>
            <a:endParaRPr/>
          </a:p>
        </p:txBody>
      </p:sp>
      <p:pic>
        <p:nvPicPr>
          <p:cNvPr id="645" name="Google Shape;645;p99"/>
          <p:cNvPicPr preferRelativeResize="0"/>
          <p:nvPr/>
        </p:nvPicPr>
        <p:blipFill>
          <a:blip r:embed="rId3">
            <a:alphaModFix/>
          </a:blip>
          <a:stretch>
            <a:fillRect/>
          </a:stretch>
        </p:blipFill>
        <p:spPr>
          <a:xfrm>
            <a:off x="528325" y="1443675"/>
            <a:ext cx="8040000" cy="3492575"/>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9" name="Shape 649"/>
        <p:cNvGrpSpPr/>
        <p:nvPr/>
      </p:nvGrpSpPr>
      <p:grpSpPr>
        <a:xfrm>
          <a:off x="0" y="0"/>
          <a:ext cx="0" cy="0"/>
          <a:chOff x="0" y="0"/>
          <a:chExt cx="0" cy="0"/>
        </a:xfrm>
      </p:grpSpPr>
      <p:pic>
        <p:nvPicPr>
          <p:cNvPr id="650" name="Google Shape;650;p100"/>
          <p:cNvPicPr preferRelativeResize="0"/>
          <p:nvPr/>
        </p:nvPicPr>
        <p:blipFill>
          <a:blip r:embed="rId3">
            <a:alphaModFix/>
          </a:blip>
          <a:stretch>
            <a:fillRect/>
          </a:stretch>
        </p:blipFill>
        <p:spPr>
          <a:xfrm>
            <a:off x="-349267" y="0"/>
            <a:ext cx="9555746" cy="5365974"/>
          </a:xfrm>
          <a:prstGeom prst="rect">
            <a:avLst/>
          </a:prstGeom>
          <a:noFill/>
          <a:ln>
            <a:noFill/>
          </a:ln>
        </p:spPr>
      </p:pic>
      <p:sp>
        <p:nvSpPr>
          <p:cNvPr id="651" name="Google Shape;651;p100"/>
          <p:cNvSpPr txBox="1"/>
          <p:nvPr/>
        </p:nvSpPr>
        <p:spPr>
          <a:xfrm>
            <a:off x="2922831" y="1338891"/>
            <a:ext cx="2109600" cy="862200"/>
          </a:xfrm>
          <a:prstGeom prst="rect">
            <a:avLst/>
          </a:prstGeom>
          <a:noFill/>
          <a:ln>
            <a:noFill/>
          </a:ln>
        </p:spPr>
        <p:txBody>
          <a:bodyPr anchorCtr="0" anchor="t" bIns="95550" lIns="95550" spcFirstLastPara="1" rIns="95550" wrap="square" tIns="95550">
            <a:noAutofit/>
          </a:bodyPr>
          <a:lstStyle/>
          <a:p>
            <a:pPr indent="0" lvl="0" marL="0" rtl="0" algn="l">
              <a:spcBef>
                <a:spcPts val="0"/>
              </a:spcBef>
              <a:spcAft>
                <a:spcPts val="0"/>
              </a:spcAft>
              <a:buNone/>
            </a:pPr>
            <a:r>
              <a:rPr b="1" lang="en" sz="1149">
                <a:solidFill>
                  <a:schemeClr val="lt1"/>
                </a:solidFill>
                <a:latin typeface="Lato"/>
                <a:ea typeface="Lato"/>
                <a:cs typeface="Lato"/>
                <a:sym typeface="Lato"/>
              </a:rPr>
              <a:t>Enhanced Data Processing</a:t>
            </a:r>
            <a:endParaRPr b="1" sz="1149">
              <a:solidFill>
                <a:schemeClr val="lt1"/>
              </a:solidFill>
              <a:latin typeface="Lato"/>
              <a:ea typeface="Lato"/>
              <a:cs typeface="Lato"/>
              <a:sym typeface="Lato"/>
            </a:endParaRPr>
          </a:p>
          <a:p>
            <a:pPr indent="0" lvl="0" marL="0" rtl="0" algn="l">
              <a:spcBef>
                <a:spcPts val="0"/>
              </a:spcBef>
              <a:spcAft>
                <a:spcPts val="0"/>
              </a:spcAft>
              <a:buNone/>
            </a:pPr>
            <a:r>
              <a:rPr b="1" lang="en" sz="836">
                <a:solidFill>
                  <a:schemeClr val="lt1"/>
                </a:solidFill>
                <a:latin typeface="Lato"/>
                <a:ea typeface="Lato"/>
                <a:cs typeface="Lato"/>
                <a:sym typeface="Lato"/>
              </a:rPr>
              <a:t>Quantum Algorithms </a:t>
            </a:r>
            <a:r>
              <a:rPr lang="en" sz="836">
                <a:solidFill>
                  <a:schemeClr val="lt1"/>
                </a:solidFill>
                <a:latin typeface="Lato"/>
                <a:ea typeface="Lato"/>
                <a:cs typeface="Lato"/>
                <a:sym typeface="Lato"/>
              </a:rPr>
              <a:t>can analyze and interpret vast amounts of </a:t>
            </a:r>
            <a:r>
              <a:rPr b="1" lang="en" sz="836">
                <a:solidFill>
                  <a:schemeClr val="lt1"/>
                </a:solidFill>
                <a:latin typeface="Lato"/>
                <a:ea typeface="Lato"/>
                <a:cs typeface="Lato"/>
                <a:sym typeface="Lato"/>
              </a:rPr>
              <a:t>textual data, </a:t>
            </a:r>
            <a:r>
              <a:rPr lang="en" sz="836">
                <a:solidFill>
                  <a:schemeClr val="lt1"/>
                </a:solidFill>
                <a:latin typeface="Lato"/>
                <a:ea typeface="Lato"/>
                <a:cs typeface="Lato"/>
                <a:sym typeface="Lato"/>
              </a:rPr>
              <a:t>enabling faster and more comprehensive insights.</a:t>
            </a:r>
            <a:endParaRPr sz="836">
              <a:solidFill>
                <a:schemeClr val="lt1"/>
              </a:solidFill>
              <a:latin typeface="Lato"/>
              <a:ea typeface="Lato"/>
              <a:cs typeface="Lato"/>
              <a:sym typeface="Lato"/>
            </a:endParaRPr>
          </a:p>
        </p:txBody>
      </p:sp>
      <p:sp>
        <p:nvSpPr>
          <p:cNvPr id="652" name="Google Shape;652;p100"/>
          <p:cNvSpPr txBox="1"/>
          <p:nvPr/>
        </p:nvSpPr>
        <p:spPr>
          <a:xfrm>
            <a:off x="5740262" y="1338891"/>
            <a:ext cx="2109600" cy="862200"/>
          </a:xfrm>
          <a:prstGeom prst="rect">
            <a:avLst/>
          </a:prstGeom>
          <a:noFill/>
          <a:ln>
            <a:noFill/>
          </a:ln>
        </p:spPr>
        <p:txBody>
          <a:bodyPr anchorCtr="0" anchor="t" bIns="95550" lIns="95550" spcFirstLastPara="1" rIns="95550" wrap="square" tIns="95550">
            <a:noAutofit/>
          </a:bodyPr>
          <a:lstStyle/>
          <a:p>
            <a:pPr indent="0" lvl="0" marL="0" rtl="0" algn="l">
              <a:spcBef>
                <a:spcPts val="0"/>
              </a:spcBef>
              <a:spcAft>
                <a:spcPts val="0"/>
              </a:spcAft>
              <a:buNone/>
            </a:pPr>
            <a:r>
              <a:rPr b="1" lang="en" sz="1149">
                <a:solidFill>
                  <a:schemeClr val="lt1"/>
                </a:solidFill>
                <a:latin typeface="Lato"/>
                <a:ea typeface="Lato"/>
                <a:cs typeface="Lato"/>
                <a:sym typeface="Lato"/>
              </a:rPr>
              <a:t>Improved Language Models</a:t>
            </a:r>
            <a:endParaRPr b="1" sz="1149">
              <a:solidFill>
                <a:schemeClr val="lt1"/>
              </a:solidFill>
              <a:latin typeface="Lato"/>
              <a:ea typeface="Lato"/>
              <a:cs typeface="Lato"/>
              <a:sym typeface="Lato"/>
            </a:endParaRPr>
          </a:p>
          <a:p>
            <a:pPr indent="0" lvl="0" marL="0" rtl="0" algn="l">
              <a:spcBef>
                <a:spcPts val="0"/>
              </a:spcBef>
              <a:spcAft>
                <a:spcPts val="0"/>
              </a:spcAft>
              <a:buNone/>
            </a:pPr>
            <a:r>
              <a:rPr b="1" lang="en" sz="836">
                <a:solidFill>
                  <a:schemeClr val="lt1"/>
                </a:solidFill>
                <a:latin typeface="Lato"/>
                <a:ea typeface="Lato"/>
                <a:cs typeface="Lato"/>
                <a:sym typeface="Lato"/>
              </a:rPr>
              <a:t>Higher accuracy </a:t>
            </a:r>
            <a:r>
              <a:rPr lang="en" sz="836">
                <a:solidFill>
                  <a:schemeClr val="lt1"/>
                </a:solidFill>
                <a:latin typeface="Lato"/>
                <a:ea typeface="Lato"/>
                <a:cs typeface="Lato"/>
                <a:sym typeface="Lato"/>
              </a:rPr>
              <a:t>in language understanding and generation leads to more </a:t>
            </a:r>
            <a:r>
              <a:rPr b="1" lang="en" sz="836">
                <a:solidFill>
                  <a:schemeClr val="lt1"/>
                </a:solidFill>
                <a:latin typeface="Lato"/>
                <a:ea typeface="Lato"/>
                <a:cs typeface="Lato"/>
                <a:sym typeface="Lato"/>
              </a:rPr>
              <a:t>effective communication</a:t>
            </a:r>
            <a:r>
              <a:rPr lang="en" sz="836">
                <a:solidFill>
                  <a:schemeClr val="lt1"/>
                </a:solidFill>
                <a:latin typeface="Lato"/>
                <a:ea typeface="Lato"/>
                <a:cs typeface="Lato"/>
                <a:sym typeface="Lato"/>
              </a:rPr>
              <a:t> between humans and machines.</a:t>
            </a:r>
            <a:endParaRPr sz="836">
              <a:solidFill>
                <a:schemeClr val="lt1"/>
              </a:solidFill>
              <a:latin typeface="Lato"/>
              <a:ea typeface="Lato"/>
              <a:cs typeface="Lato"/>
              <a:sym typeface="Lato"/>
            </a:endParaRPr>
          </a:p>
        </p:txBody>
      </p:sp>
      <p:sp>
        <p:nvSpPr>
          <p:cNvPr id="653" name="Google Shape;653;p100"/>
          <p:cNvSpPr txBox="1"/>
          <p:nvPr/>
        </p:nvSpPr>
        <p:spPr>
          <a:xfrm>
            <a:off x="2922831" y="2476301"/>
            <a:ext cx="2253300" cy="1057200"/>
          </a:xfrm>
          <a:prstGeom prst="rect">
            <a:avLst/>
          </a:prstGeom>
          <a:noFill/>
          <a:ln>
            <a:noFill/>
          </a:ln>
        </p:spPr>
        <p:txBody>
          <a:bodyPr anchorCtr="0" anchor="t" bIns="95550" lIns="95550" spcFirstLastPara="1" rIns="95550" wrap="square" tIns="95550">
            <a:noAutofit/>
          </a:bodyPr>
          <a:lstStyle/>
          <a:p>
            <a:pPr indent="0" lvl="0" marL="0" rtl="0" algn="l">
              <a:spcBef>
                <a:spcPts val="0"/>
              </a:spcBef>
              <a:spcAft>
                <a:spcPts val="0"/>
              </a:spcAft>
              <a:buNone/>
            </a:pPr>
            <a:r>
              <a:rPr b="1" lang="en" sz="1149">
                <a:solidFill>
                  <a:schemeClr val="lt1"/>
                </a:solidFill>
                <a:latin typeface="Lato"/>
                <a:ea typeface="Lato"/>
                <a:cs typeface="Lato"/>
                <a:sym typeface="Lato"/>
              </a:rPr>
              <a:t>Case Studies in Action</a:t>
            </a:r>
            <a:endParaRPr b="1" sz="1149">
              <a:solidFill>
                <a:schemeClr val="lt1"/>
              </a:solidFill>
              <a:latin typeface="Lato"/>
              <a:ea typeface="Lato"/>
              <a:cs typeface="Lato"/>
              <a:sym typeface="Lato"/>
            </a:endParaRPr>
          </a:p>
          <a:p>
            <a:pPr indent="0" lvl="0" marL="0" rtl="0" algn="l">
              <a:spcBef>
                <a:spcPts val="0"/>
              </a:spcBef>
              <a:spcAft>
                <a:spcPts val="0"/>
              </a:spcAft>
              <a:buNone/>
            </a:pPr>
            <a:r>
              <a:rPr lang="en" sz="836">
                <a:solidFill>
                  <a:schemeClr val="lt1"/>
                </a:solidFill>
                <a:latin typeface="Lato"/>
                <a:ea typeface="Lato"/>
                <a:cs typeface="Lato"/>
                <a:sym typeface="Lato"/>
              </a:rPr>
              <a:t>Companies are testing </a:t>
            </a:r>
            <a:r>
              <a:rPr b="1" lang="en" sz="836">
                <a:solidFill>
                  <a:schemeClr val="lt1"/>
                </a:solidFill>
                <a:latin typeface="Lato"/>
                <a:ea typeface="Lato"/>
                <a:cs typeface="Lato"/>
                <a:sym typeface="Lato"/>
              </a:rPr>
              <a:t>quantum-enhanced chatbots </a:t>
            </a:r>
            <a:r>
              <a:rPr lang="en" sz="836">
                <a:solidFill>
                  <a:schemeClr val="lt1"/>
                </a:solidFill>
                <a:latin typeface="Lato"/>
                <a:ea typeface="Lato"/>
                <a:cs typeface="Lato"/>
                <a:sym typeface="Lato"/>
              </a:rPr>
              <a:t>and translation services, showcasing real-world applications of </a:t>
            </a:r>
            <a:r>
              <a:rPr b="1" lang="en" sz="836">
                <a:solidFill>
                  <a:schemeClr val="lt1"/>
                </a:solidFill>
                <a:latin typeface="Lato"/>
                <a:ea typeface="Lato"/>
                <a:cs typeface="Lato"/>
                <a:sym typeface="Lato"/>
              </a:rPr>
              <a:t>quantum NLP.</a:t>
            </a:r>
            <a:endParaRPr b="1" sz="836">
              <a:solidFill>
                <a:schemeClr val="lt1"/>
              </a:solidFill>
              <a:latin typeface="Lato"/>
              <a:ea typeface="Lato"/>
              <a:cs typeface="Lato"/>
              <a:sym typeface="Lato"/>
            </a:endParaRPr>
          </a:p>
        </p:txBody>
      </p:sp>
      <p:sp>
        <p:nvSpPr>
          <p:cNvPr id="654" name="Google Shape;654;p100"/>
          <p:cNvSpPr txBox="1"/>
          <p:nvPr/>
        </p:nvSpPr>
        <p:spPr>
          <a:xfrm>
            <a:off x="5830213" y="2450175"/>
            <a:ext cx="2109600" cy="862200"/>
          </a:xfrm>
          <a:prstGeom prst="rect">
            <a:avLst/>
          </a:prstGeom>
          <a:noFill/>
          <a:ln>
            <a:noFill/>
          </a:ln>
        </p:spPr>
        <p:txBody>
          <a:bodyPr anchorCtr="0" anchor="t" bIns="95550" lIns="95550" spcFirstLastPara="1" rIns="95550" wrap="square" tIns="95550">
            <a:noAutofit/>
          </a:bodyPr>
          <a:lstStyle/>
          <a:p>
            <a:pPr indent="0" lvl="0" marL="0" rtl="0" algn="l">
              <a:spcBef>
                <a:spcPts val="0"/>
              </a:spcBef>
              <a:spcAft>
                <a:spcPts val="0"/>
              </a:spcAft>
              <a:buNone/>
            </a:pPr>
            <a:r>
              <a:rPr b="1" lang="en" sz="1149">
                <a:solidFill>
                  <a:schemeClr val="lt1"/>
                </a:solidFill>
                <a:latin typeface="Lato"/>
                <a:ea typeface="Lato"/>
                <a:cs typeface="Lato"/>
                <a:sym typeface="Lato"/>
              </a:rPr>
              <a:t>Future Implications</a:t>
            </a:r>
            <a:endParaRPr b="1" sz="1149">
              <a:solidFill>
                <a:schemeClr val="lt1"/>
              </a:solidFill>
              <a:latin typeface="Lato"/>
              <a:ea typeface="Lato"/>
              <a:cs typeface="Lato"/>
              <a:sym typeface="Lato"/>
            </a:endParaRPr>
          </a:p>
          <a:p>
            <a:pPr indent="0" lvl="0" marL="0" rtl="0" algn="l">
              <a:spcBef>
                <a:spcPts val="0"/>
              </a:spcBef>
              <a:spcAft>
                <a:spcPts val="0"/>
              </a:spcAft>
              <a:buNone/>
            </a:pPr>
            <a:r>
              <a:rPr b="1" lang="en" sz="836">
                <a:solidFill>
                  <a:schemeClr val="lt1"/>
                </a:solidFill>
                <a:latin typeface="Lato"/>
                <a:ea typeface="Lato"/>
                <a:cs typeface="Lato"/>
                <a:sym typeface="Lato"/>
              </a:rPr>
              <a:t>Quantum NLP </a:t>
            </a:r>
            <a:r>
              <a:rPr lang="en" sz="836">
                <a:solidFill>
                  <a:schemeClr val="lt1"/>
                </a:solidFill>
                <a:latin typeface="Lato"/>
                <a:ea typeface="Lato"/>
                <a:cs typeface="Lato"/>
                <a:sym typeface="Lato"/>
              </a:rPr>
              <a:t>could lead to breakthrough in </a:t>
            </a:r>
            <a:r>
              <a:rPr b="1" lang="en" sz="836">
                <a:solidFill>
                  <a:schemeClr val="lt1"/>
                </a:solidFill>
                <a:latin typeface="Lato"/>
                <a:ea typeface="Lato"/>
                <a:cs typeface="Lato"/>
                <a:sym typeface="Lato"/>
              </a:rPr>
              <a:t>human-computer interaction</a:t>
            </a:r>
            <a:r>
              <a:rPr lang="en" sz="836">
                <a:solidFill>
                  <a:schemeClr val="lt1"/>
                </a:solidFill>
                <a:latin typeface="Lato"/>
                <a:ea typeface="Lato"/>
                <a:cs typeface="Lato"/>
                <a:sym typeface="Lato"/>
              </a:rPr>
              <a:t>, transforming how we engage with technology.</a:t>
            </a:r>
            <a:endParaRPr sz="836">
              <a:solidFill>
                <a:schemeClr val="lt1"/>
              </a:solidFill>
              <a:latin typeface="Lato"/>
              <a:ea typeface="Lato"/>
              <a:cs typeface="Lato"/>
              <a:sym typeface="Lato"/>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8" name="Shape 658"/>
        <p:cNvGrpSpPr/>
        <p:nvPr/>
      </p:nvGrpSpPr>
      <p:grpSpPr>
        <a:xfrm>
          <a:off x="0" y="0"/>
          <a:ext cx="0" cy="0"/>
          <a:chOff x="0" y="0"/>
          <a:chExt cx="0" cy="0"/>
        </a:xfrm>
      </p:grpSpPr>
      <p:sp>
        <p:nvSpPr>
          <p:cNvPr id="659" name="Google Shape;659;p101"/>
          <p:cNvSpPr txBox="1"/>
          <p:nvPr>
            <p:ph type="title"/>
          </p:nvPr>
        </p:nvSpPr>
        <p:spPr>
          <a:xfrm>
            <a:off x="804450" y="347500"/>
            <a:ext cx="7688400" cy="75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en" sz="3300">
                <a:latin typeface="Arial"/>
                <a:ea typeface="Arial"/>
                <a:cs typeface="Arial"/>
                <a:sym typeface="Arial"/>
              </a:rPr>
              <a:t>IBM’s Quantum Computing Innovations</a:t>
            </a:r>
            <a:endParaRPr sz="2100"/>
          </a:p>
        </p:txBody>
      </p:sp>
      <p:pic>
        <p:nvPicPr>
          <p:cNvPr id="660" name="Google Shape;660;p101"/>
          <p:cNvPicPr preferRelativeResize="0"/>
          <p:nvPr/>
        </p:nvPicPr>
        <p:blipFill>
          <a:blip r:embed="rId3">
            <a:alphaModFix/>
          </a:blip>
          <a:stretch>
            <a:fillRect/>
          </a:stretch>
        </p:blipFill>
        <p:spPr>
          <a:xfrm>
            <a:off x="714875" y="1406025"/>
            <a:ext cx="7884700" cy="3559424"/>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4" name="Shape 664"/>
        <p:cNvGrpSpPr/>
        <p:nvPr/>
      </p:nvGrpSpPr>
      <p:grpSpPr>
        <a:xfrm>
          <a:off x="0" y="0"/>
          <a:ext cx="0" cy="0"/>
          <a:chOff x="0" y="0"/>
          <a:chExt cx="0" cy="0"/>
        </a:xfrm>
      </p:grpSpPr>
      <p:sp>
        <p:nvSpPr>
          <p:cNvPr id="665" name="Google Shape;665;p102"/>
          <p:cNvSpPr txBox="1"/>
          <p:nvPr>
            <p:ph type="title"/>
          </p:nvPr>
        </p:nvSpPr>
        <p:spPr>
          <a:xfrm>
            <a:off x="727800" y="322500"/>
            <a:ext cx="7688400" cy="80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en" sz="3800">
                <a:latin typeface="Arial"/>
                <a:ea typeface="Arial"/>
                <a:cs typeface="Arial"/>
                <a:sym typeface="Arial"/>
              </a:rPr>
              <a:t>Google Quantum AI Innovations</a:t>
            </a:r>
            <a:endParaRPr sz="2600"/>
          </a:p>
        </p:txBody>
      </p:sp>
      <p:pic>
        <p:nvPicPr>
          <p:cNvPr id="666" name="Google Shape;666;p102"/>
          <p:cNvPicPr preferRelativeResize="0"/>
          <p:nvPr/>
        </p:nvPicPr>
        <p:blipFill>
          <a:blip r:embed="rId3">
            <a:alphaModFix/>
          </a:blip>
          <a:stretch>
            <a:fillRect/>
          </a:stretch>
        </p:blipFill>
        <p:spPr>
          <a:xfrm>
            <a:off x="827375" y="1474750"/>
            <a:ext cx="7588826" cy="3455307"/>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0" name="Shape 670"/>
        <p:cNvGrpSpPr/>
        <p:nvPr/>
      </p:nvGrpSpPr>
      <p:grpSpPr>
        <a:xfrm>
          <a:off x="0" y="0"/>
          <a:ext cx="0" cy="0"/>
          <a:chOff x="0" y="0"/>
          <a:chExt cx="0" cy="0"/>
        </a:xfrm>
      </p:grpSpPr>
      <p:pic>
        <p:nvPicPr>
          <p:cNvPr id="671" name="Google Shape;671;p103"/>
          <p:cNvPicPr preferRelativeResize="0"/>
          <p:nvPr/>
        </p:nvPicPr>
        <p:blipFill>
          <a:blip r:embed="rId3">
            <a:alphaModFix/>
          </a:blip>
          <a:stretch>
            <a:fillRect/>
          </a:stretch>
        </p:blipFill>
        <p:spPr>
          <a:xfrm>
            <a:off x="0" y="0"/>
            <a:ext cx="9143998" cy="5103636"/>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5" name="Shape 675"/>
        <p:cNvGrpSpPr/>
        <p:nvPr/>
      </p:nvGrpSpPr>
      <p:grpSpPr>
        <a:xfrm>
          <a:off x="0" y="0"/>
          <a:ext cx="0" cy="0"/>
          <a:chOff x="0" y="0"/>
          <a:chExt cx="0" cy="0"/>
        </a:xfrm>
      </p:grpSpPr>
      <p:pic>
        <p:nvPicPr>
          <p:cNvPr id="676" name="Google Shape;676;p104"/>
          <p:cNvPicPr preferRelativeResize="0"/>
          <p:nvPr/>
        </p:nvPicPr>
        <p:blipFill>
          <a:blip r:embed="rId3">
            <a:alphaModFix/>
          </a:blip>
          <a:stretch>
            <a:fillRect/>
          </a:stretch>
        </p:blipFill>
        <p:spPr>
          <a:xfrm>
            <a:off x="0" y="0"/>
            <a:ext cx="9143999" cy="5120054"/>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680" name="Shape 680"/>
        <p:cNvGrpSpPr/>
        <p:nvPr/>
      </p:nvGrpSpPr>
      <p:grpSpPr>
        <a:xfrm>
          <a:off x="0" y="0"/>
          <a:ext cx="0" cy="0"/>
          <a:chOff x="0" y="0"/>
          <a:chExt cx="0" cy="0"/>
        </a:xfrm>
      </p:grpSpPr>
      <p:sp>
        <p:nvSpPr>
          <p:cNvPr id="681" name="Google Shape;681;p105"/>
          <p:cNvSpPr txBox="1"/>
          <p:nvPr>
            <p:ph type="title"/>
          </p:nvPr>
        </p:nvSpPr>
        <p:spPr>
          <a:xfrm>
            <a:off x="729450" y="1322450"/>
            <a:ext cx="28599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Outline</a:t>
            </a:r>
            <a:endParaRPr>
              <a:latin typeface="Lato"/>
              <a:ea typeface="Lato"/>
              <a:cs typeface="Lato"/>
              <a:sym typeface="Lato"/>
            </a:endParaRPr>
          </a:p>
        </p:txBody>
      </p:sp>
      <p:sp>
        <p:nvSpPr>
          <p:cNvPr id="682" name="Google Shape;682;p105"/>
          <p:cNvSpPr txBox="1"/>
          <p:nvPr>
            <p:ph idx="4294967295" type="subTitle"/>
          </p:nvPr>
        </p:nvSpPr>
        <p:spPr>
          <a:xfrm>
            <a:off x="4542975" y="1376352"/>
            <a:ext cx="4080000" cy="32529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600" u="sng">
                <a:solidFill>
                  <a:schemeClr val="lt1"/>
                </a:solidFill>
                <a:hlinkClick action="ppaction://hlinksldjump" r:id="rId3">
                  <a:extLst>
                    <a:ext uri="{A12FA001-AC4F-418D-AE19-62706E023703}">
                      <ahyp:hlinkClr val="tx"/>
                    </a:ext>
                  </a:extLst>
                </a:hlinkClick>
              </a:rPr>
              <a:t>Dataset: IRIS</a:t>
            </a:r>
            <a:endParaRPr sz="1600">
              <a:solidFill>
                <a:schemeClr val="lt1"/>
              </a:solidFill>
            </a:endParaRPr>
          </a:p>
          <a:p>
            <a:pPr indent="0" lvl="0" marL="0" rtl="0" algn="l">
              <a:lnSpc>
                <a:spcPct val="115000"/>
              </a:lnSpc>
              <a:spcBef>
                <a:spcPts val="1600"/>
              </a:spcBef>
              <a:spcAft>
                <a:spcPts val="0"/>
              </a:spcAft>
              <a:buNone/>
            </a:pPr>
            <a:r>
              <a:rPr lang="en" sz="1600" u="sng">
                <a:solidFill>
                  <a:schemeClr val="lt1"/>
                </a:solidFill>
                <a:hlinkClick action="ppaction://hlinksldjump" r:id="rId4">
                  <a:extLst>
                    <a:ext uri="{A12FA001-AC4F-418D-AE19-62706E023703}">
                      <ahyp:hlinkClr val="tx"/>
                    </a:ext>
                  </a:extLst>
                </a:hlinkClick>
              </a:rPr>
              <a:t>Encoding</a:t>
            </a:r>
            <a:endParaRPr sz="1600">
              <a:solidFill>
                <a:schemeClr val="lt1"/>
              </a:solidFill>
            </a:endParaRPr>
          </a:p>
          <a:p>
            <a:pPr indent="0" lvl="0" marL="0" rtl="0" algn="l">
              <a:lnSpc>
                <a:spcPct val="115000"/>
              </a:lnSpc>
              <a:spcBef>
                <a:spcPts val="1600"/>
              </a:spcBef>
              <a:spcAft>
                <a:spcPts val="0"/>
              </a:spcAft>
              <a:buNone/>
            </a:pPr>
            <a:r>
              <a:rPr lang="en" sz="1600" u="sng">
                <a:solidFill>
                  <a:schemeClr val="lt1"/>
                </a:solidFill>
                <a:hlinkClick action="ppaction://hlinksldjump" r:id="rId5">
                  <a:extLst>
                    <a:ext uri="{A12FA001-AC4F-418D-AE19-62706E023703}">
                      <ahyp:hlinkClr val="tx"/>
                    </a:ext>
                  </a:extLst>
                </a:hlinkClick>
              </a:rPr>
              <a:t>Classifier : QSVM</a:t>
            </a:r>
            <a:endParaRPr sz="1600">
              <a:solidFill>
                <a:schemeClr val="lt1"/>
              </a:solidFill>
            </a:endParaRPr>
          </a:p>
          <a:p>
            <a:pPr indent="0" lvl="0" marL="0" rtl="0" algn="l">
              <a:lnSpc>
                <a:spcPct val="115000"/>
              </a:lnSpc>
              <a:spcBef>
                <a:spcPts val="1600"/>
              </a:spcBef>
              <a:spcAft>
                <a:spcPts val="0"/>
              </a:spcAft>
              <a:buNone/>
            </a:pPr>
            <a:r>
              <a:rPr lang="en" sz="1600" u="sng">
                <a:solidFill>
                  <a:schemeClr val="lt1"/>
                </a:solidFill>
                <a:hlinkClick action="ppaction://hlinksldjump" r:id="rId6">
                  <a:extLst>
                    <a:ext uri="{A12FA001-AC4F-418D-AE19-62706E023703}">
                      <ahyp:hlinkClr val="tx"/>
                    </a:ext>
                  </a:extLst>
                </a:hlinkClick>
              </a:rPr>
              <a:t>Accuracy Comparison</a:t>
            </a:r>
            <a:endParaRPr sz="1600">
              <a:solidFill>
                <a:schemeClr val="lt1"/>
              </a:solidFill>
            </a:endParaRPr>
          </a:p>
          <a:p>
            <a:pPr indent="0" lvl="0" marL="0" rtl="0" algn="l">
              <a:spcBef>
                <a:spcPts val="1600"/>
              </a:spcBef>
              <a:spcAft>
                <a:spcPts val="1600"/>
              </a:spcAft>
              <a:buNone/>
            </a:pPr>
            <a:r>
              <a:t/>
            </a:r>
            <a:endParaRPr sz="1800"/>
          </a:p>
        </p:txBody>
      </p:sp>
      <p:sp>
        <p:nvSpPr>
          <p:cNvPr id="683" name="Google Shape;683;p105"/>
          <p:cNvSpPr txBox="1"/>
          <p:nvPr/>
        </p:nvSpPr>
        <p:spPr>
          <a:xfrm>
            <a:off x="870175" y="329250"/>
            <a:ext cx="7461300" cy="70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300">
                <a:solidFill>
                  <a:schemeClr val="lt1"/>
                </a:solidFill>
                <a:latin typeface="Raleway"/>
                <a:ea typeface="Raleway"/>
                <a:cs typeface="Raleway"/>
                <a:sym typeface="Raleway"/>
              </a:rPr>
              <a:t>Case Study - QSVM on Iris Dataset</a:t>
            </a:r>
            <a:endParaRPr b="1" sz="3300">
              <a:solidFill>
                <a:schemeClr val="lt1"/>
              </a:solidFill>
              <a:latin typeface="Raleway"/>
              <a:ea typeface="Raleway"/>
              <a:cs typeface="Raleway"/>
              <a:sym typeface="Raleway"/>
            </a:endParaRPr>
          </a:p>
          <a:p>
            <a:pPr indent="0" lvl="0" marL="0" rtl="0" algn="l">
              <a:spcBef>
                <a:spcPts val="0"/>
              </a:spcBef>
              <a:spcAft>
                <a:spcPts val="0"/>
              </a:spcAft>
              <a:buNone/>
            </a:pPr>
            <a:r>
              <a:t/>
            </a:r>
            <a:endParaRPr sz="1300">
              <a:solidFill>
                <a:schemeClr val="accent1"/>
              </a:solidFill>
              <a:latin typeface="Lato"/>
              <a:ea typeface="Lato"/>
              <a:cs typeface="Lato"/>
              <a:sym typeface="Lato"/>
            </a:endParaRPr>
          </a:p>
          <a:p>
            <a:pPr indent="0" lvl="0" marL="0" rtl="0" algn="l">
              <a:spcBef>
                <a:spcPts val="0"/>
              </a:spcBef>
              <a:spcAft>
                <a:spcPts val="0"/>
              </a:spcAft>
              <a:buNone/>
            </a:pPr>
            <a:r>
              <a:t/>
            </a:r>
            <a:endParaRPr sz="1300">
              <a:solidFill>
                <a:schemeClr val="accent1"/>
              </a:solidFill>
              <a:latin typeface="Lato"/>
              <a:ea typeface="Lato"/>
              <a:cs typeface="Lato"/>
              <a:sym typeface="La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25"/>
          <p:cNvSpPr txBox="1"/>
          <p:nvPr>
            <p:ph type="title"/>
          </p:nvPr>
        </p:nvSpPr>
        <p:spPr>
          <a:xfrm>
            <a:off x="1580225" y="397575"/>
            <a:ext cx="94650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rgbClr val="000000"/>
                </a:solidFill>
              </a:rPr>
              <a:t>QML vs Classical ML: A Conceptual Pipeline Comparison</a:t>
            </a:r>
            <a:endParaRPr/>
          </a:p>
        </p:txBody>
      </p:sp>
      <p:pic>
        <p:nvPicPr>
          <p:cNvPr id="189" name="Google Shape;189;p25"/>
          <p:cNvPicPr preferRelativeResize="0"/>
          <p:nvPr/>
        </p:nvPicPr>
        <p:blipFill>
          <a:blip r:embed="rId3">
            <a:alphaModFix/>
          </a:blip>
          <a:stretch>
            <a:fillRect/>
          </a:stretch>
        </p:blipFill>
        <p:spPr>
          <a:xfrm>
            <a:off x="1244950" y="1747150"/>
            <a:ext cx="6654099" cy="3173726"/>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687" name="Shape 687"/>
        <p:cNvGrpSpPr/>
        <p:nvPr/>
      </p:nvGrpSpPr>
      <p:grpSpPr>
        <a:xfrm>
          <a:off x="0" y="0"/>
          <a:ext cx="0" cy="0"/>
          <a:chOff x="0" y="0"/>
          <a:chExt cx="0" cy="0"/>
        </a:xfrm>
      </p:grpSpPr>
      <p:sp>
        <p:nvSpPr>
          <p:cNvPr id="688" name="Google Shape;688;p106"/>
          <p:cNvSpPr txBox="1"/>
          <p:nvPr>
            <p:ph type="title"/>
          </p:nvPr>
        </p:nvSpPr>
        <p:spPr>
          <a:xfrm>
            <a:off x="586700" y="1312500"/>
            <a:ext cx="5686800" cy="251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IRIS DATASET :</a:t>
            </a:r>
            <a:endParaRPr/>
          </a:p>
          <a:p>
            <a:pPr indent="0" lvl="0" marL="0" rtl="0" algn="l">
              <a:lnSpc>
                <a:spcPct val="115000"/>
              </a:lnSpc>
              <a:spcBef>
                <a:spcPts val="1200"/>
              </a:spcBef>
              <a:spcAft>
                <a:spcPts val="0"/>
              </a:spcAft>
              <a:buNone/>
            </a:pPr>
            <a:r>
              <a:rPr b="0" lang="en" sz="1300">
                <a:latin typeface="Lato"/>
                <a:ea typeface="Lato"/>
                <a:cs typeface="Lato"/>
                <a:sym typeface="Lato"/>
              </a:rPr>
              <a:t>The </a:t>
            </a:r>
            <a:r>
              <a:rPr lang="en" sz="1300">
                <a:latin typeface="Lato"/>
                <a:ea typeface="Lato"/>
                <a:cs typeface="Lato"/>
                <a:sym typeface="Lato"/>
              </a:rPr>
              <a:t>Iris dataset</a:t>
            </a:r>
            <a:r>
              <a:rPr b="0" lang="en" sz="1300">
                <a:latin typeface="Lato"/>
                <a:ea typeface="Lato"/>
                <a:cs typeface="Lato"/>
                <a:sym typeface="Lato"/>
              </a:rPr>
              <a:t> is a widely used dataset in machine learning, containing 150 samples from three Iris flower species: Setosa, Versicolor, and Virginica. Each sample includes four features — sepal length, sepal width, petal length, and petal width. It's mainly used for classification and pattern recognition tasks. The dataset is simple, well-balanced, and ideal for testing algorithms like SVM and QSVM.</a:t>
            </a:r>
            <a:endParaRPr b="0" sz="1300">
              <a:latin typeface="Lato"/>
              <a:ea typeface="Lato"/>
              <a:cs typeface="Lato"/>
              <a:sym typeface="Lato"/>
            </a:endParaRPr>
          </a:p>
          <a:p>
            <a:pPr indent="0" lvl="0" marL="0" rtl="0" algn="l">
              <a:spcBef>
                <a:spcPts val="1200"/>
              </a:spcBef>
              <a:spcAft>
                <a:spcPts val="0"/>
              </a:spcAft>
              <a:buNone/>
            </a:pPr>
            <a:r>
              <a:t/>
            </a:r>
            <a:endParaRPr/>
          </a:p>
        </p:txBody>
      </p:sp>
      <p:pic>
        <p:nvPicPr>
          <p:cNvPr id="689" name="Google Shape;689;p106"/>
          <p:cNvPicPr preferRelativeResize="0"/>
          <p:nvPr/>
        </p:nvPicPr>
        <p:blipFill>
          <a:blip r:embed="rId3">
            <a:alphaModFix/>
          </a:blip>
          <a:stretch>
            <a:fillRect/>
          </a:stretch>
        </p:blipFill>
        <p:spPr>
          <a:xfrm>
            <a:off x="5322950" y="1564600"/>
            <a:ext cx="3821051" cy="3821051"/>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3" name="Shape 693"/>
        <p:cNvGrpSpPr/>
        <p:nvPr/>
      </p:nvGrpSpPr>
      <p:grpSpPr>
        <a:xfrm>
          <a:off x="0" y="0"/>
          <a:ext cx="0" cy="0"/>
          <a:chOff x="0" y="0"/>
          <a:chExt cx="0" cy="0"/>
        </a:xfrm>
      </p:grpSpPr>
      <p:sp>
        <p:nvSpPr>
          <p:cNvPr id="694" name="Google Shape;694;p10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695" name="Google Shape;695;p107" title="Screenshot 2025-06-09 094320.png"/>
          <p:cNvPicPr preferRelativeResize="0"/>
          <p:nvPr/>
        </p:nvPicPr>
        <p:blipFill rotWithShape="1">
          <a:blip r:embed="rId3">
            <a:alphaModFix/>
          </a:blip>
          <a:srcRect b="0" l="0" r="37071" t="0"/>
          <a:stretch/>
        </p:blipFill>
        <p:spPr>
          <a:xfrm>
            <a:off x="0" y="500250"/>
            <a:ext cx="9143998" cy="3975300"/>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9" name="Shape 699"/>
        <p:cNvGrpSpPr/>
        <p:nvPr/>
      </p:nvGrpSpPr>
      <p:grpSpPr>
        <a:xfrm>
          <a:off x="0" y="0"/>
          <a:ext cx="0" cy="0"/>
          <a:chOff x="0" y="0"/>
          <a:chExt cx="0" cy="0"/>
        </a:xfrm>
      </p:grpSpPr>
      <p:sp>
        <p:nvSpPr>
          <p:cNvPr id="700" name="Google Shape;700;p108"/>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Encoding:</a:t>
            </a:r>
            <a:endParaRPr/>
          </a:p>
          <a:p>
            <a:pPr indent="0" lvl="0" marL="0" rtl="0" algn="l">
              <a:spcBef>
                <a:spcPts val="0"/>
              </a:spcBef>
              <a:spcAft>
                <a:spcPts val="0"/>
              </a:spcAft>
              <a:buNone/>
            </a:pPr>
            <a:r>
              <a:rPr lang="en"/>
              <a:t>Angle Encoding</a:t>
            </a:r>
            <a:r>
              <a:rPr lang="en">
                <a:latin typeface="Lato"/>
                <a:ea typeface="Lato"/>
                <a:cs typeface="Lato"/>
                <a:sym typeface="Lato"/>
              </a:rPr>
              <a:t> </a:t>
            </a:r>
            <a:endParaRPr>
              <a:latin typeface="Lato"/>
              <a:ea typeface="Lato"/>
              <a:cs typeface="Lato"/>
              <a:sym typeface="Lato"/>
            </a:endParaRPr>
          </a:p>
        </p:txBody>
      </p:sp>
      <p:sp>
        <p:nvSpPr>
          <p:cNvPr id="701" name="Google Shape;701;p108"/>
          <p:cNvSpPr txBox="1"/>
          <p:nvPr>
            <p:ph idx="2" type="body"/>
          </p:nvPr>
        </p:nvSpPr>
        <p:spPr>
          <a:xfrm>
            <a:off x="5174225" y="559650"/>
            <a:ext cx="3374400" cy="38184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1600"/>
              </a:spcAft>
              <a:buNone/>
            </a:pPr>
            <a:r>
              <a:rPr b="1" lang="en" sz="1800">
                <a:solidFill>
                  <a:srgbClr val="000000"/>
                </a:solidFill>
              </a:rPr>
              <a:t>Angle Encoding</a:t>
            </a:r>
            <a:r>
              <a:rPr lang="en" sz="1800">
                <a:solidFill>
                  <a:srgbClr val="000000"/>
                </a:solidFill>
              </a:rPr>
              <a:t> (also called </a:t>
            </a:r>
            <a:r>
              <a:rPr i="1" lang="en" sz="1800">
                <a:solidFill>
                  <a:srgbClr val="000000"/>
                </a:solidFill>
              </a:rPr>
              <a:t>rotation encoding</a:t>
            </a:r>
            <a:r>
              <a:rPr lang="en" sz="1800">
                <a:solidFill>
                  <a:srgbClr val="000000"/>
                </a:solidFill>
              </a:rPr>
              <a:t>) is a method used to encode classical data into quantum states by applying rotation gates to qubits. It’s one of the simplest and most commonly used data encoding strategies in quantum machine learning.</a:t>
            </a:r>
            <a:endParaRPr sz="2000"/>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5" name="Shape 705"/>
        <p:cNvGrpSpPr/>
        <p:nvPr/>
      </p:nvGrpSpPr>
      <p:grpSpPr>
        <a:xfrm>
          <a:off x="0" y="0"/>
          <a:ext cx="0" cy="0"/>
          <a:chOff x="0" y="0"/>
          <a:chExt cx="0" cy="0"/>
        </a:xfrm>
      </p:grpSpPr>
      <p:sp>
        <p:nvSpPr>
          <p:cNvPr id="706" name="Google Shape;706;p109"/>
          <p:cNvSpPr txBox="1"/>
          <p:nvPr>
            <p:ph type="title"/>
          </p:nvPr>
        </p:nvSpPr>
        <p:spPr>
          <a:xfrm>
            <a:off x="727650" y="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Code</a:t>
            </a:r>
            <a:r>
              <a:rPr lang="en"/>
              <a:t> Snippet</a:t>
            </a:r>
            <a:endParaRPr/>
          </a:p>
        </p:txBody>
      </p:sp>
      <p:pic>
        <p:nvPicPr>
          <p:cNvPr id="707" name="Google Shape;707;p109" title="Screenshot 2025-06-08 180421.png"/>
          <p:cNvPicPr preferRelativeResize="0"/>
          <p:nvPr/>
        </p:nvPicPr>
        <p:blipFill>
          <a:blip r:embed="rId3">
            <a:alphaModFix/>
          </a:blip>
          <a:stretch>
            <a:fillRect/>
          </a:stretch>
        </p:blipFill>
        <p:spPr>
          <a:xfrm>
            <a:off x="0" y="739900"/>
            <a:ext cx="9143999" cy="4403601"/>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1" name="Shape 711"/>
        <p:cNvGrpSpPr/>
        <p:nvPr/>
      </p:nvGrpSpPr>
      <p:grpSpPr>
        <a:xfrm>
          <a:off x="0" y="0"/>
          <a:ext cx="0" cy="0"/>
          <a:chOff x="0" y="0"/>
          <a:chExt cx="0" cy="0"/>
        </a:xfrm>
      </p:grpSpPr>
      <p:pic>
        <p:nvPicPr>
          <p:cNvPr id="712" name="Google Shape;712;p110" title="Screenshot 2025-06-08 180530.png"/>
          <p:cNvPicPr preferRelativeResize="0"/>
          <p:nvPr/>
        </p:nvPicPr>
        <p:blipFill>
          <a:blip r:embed="rId3">
            <a:alphaModFix/>
          </a:blip>
          <a:stretch>
            <a:fillRect/>
          </a:stretch>
        </p:blipFill>
        <p:spPr>
          <a:xfrm>
            <a:off x="0" y="152400"/>
            <a:ext cx="9144000" cy="4991099"/>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6" name="Shape 716"/>
        <p:cNvGrpSpPr/>
        <p:nvPr/>
      </p:nvGrpSpPr>
      <p:grpSpPr>
        <a:xfrm>
          <a:off x="0" y="0"/>
          <a:ext cx="0" cy="0"/>
          <a:chOff x="0" y="0"/>
          <a:chExt cx="0" cy="0"/>
        </a:xfrm>
      </p:grpSpPr>
      <p:sp>
        <p:nvSpPr>
          <p:cNvPr id="717" name="Google Shape;717;p111"/>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Classifier : QSVM</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718" name="Google Shape;718;p111"/>
          <p:cNvSpPr txBox="1"/>
          <p:nvPr>
            <p:ph idx="2" type="body"/>
          </p:nvPr>
        </p:nvSpPr>
        <p:spPr>
          <a:xfrm>
            <a:off x="5174225" y="478950"/>
            <a:ext cx="3374400" cy="38991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1600"/>
              </a:spcAft>
              <a:buNone/>
            </a:pPr>
            <a:r>
              <a:rPr lang="en" sz="1800">
                <a:solidFill>
                  <a:srgbClr val="000000"/>
                </a:solidFill>
              </a:rPr>
              <a:t>A </a:t>
            </a:r>
            <a:r>
              <a:rPr b="1" lang="en" sz="1800">
                <a:solidFill>
                  <a:srgbClr val="000000"/>
                </a:solidFill>
              </a:rPr>
              <a:t>QSVM</a:t>
            </a:r>
            <a:r>
              <a:rPr lang="en" sz="1800">
                <a:solidFill>
                  <a:srgbClr val="000000"/>
                </a:solidFill>
              </a:rPr>
              <a:t> is the </a:t>
            </a:r>
            <a:r>
              <a:rPr b="1" lang="en" sz="1800">
                <a:solidFill>
                  <a:srgbClr val="000000"/>
                </a:solidFill>
              </a:rPr>
              <a:t>quantum version of a classical SVM (Support Vector Machine)</a:t>
            </a:r>
            <a:r>
              <a:rPr lang="en" sz="1800">
                <a:solidFill>
                  <a:srgbClr val="000000"/>
                </a:solidFill>
              </a:rPr>
              <a:t>, used for classification tasks in quantum machine learning. It uses quantum kernels to map data into high-dimensional Hilbert spaces via quantum circuits.</a:t>
            </a:r>
            <a:endParaRPr sz="2000"/>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2" name="Shape 722"/>
        <p:cNvGrpSpPr/>
        <p:nvPr/>
      </p:nvGrpSpPr>
      <p:grpSpPr>
        <a:xfrm>
          <a:off x="0" y="0"/>
          <a:ext cx="0" cy="0"/>
          <a:chOff x="0" y="0"/>
          <a:chExt cx="0" cy="0"/>
        </a:xfrm>
      </p:grpSpPr>
      <p:sp>
        <p:nvSpPr>
          <p:cNvPr id="723" name="Google Shape;723;p112"/>
          <p:cNvSpPr txBox="1"/>
          <p:nvPr>
            <p:ph type="title"/>
          </p:nvPr>
        </p:nvSpPr>
        <p:spPr>
          <a:xfrm>
            <a:off x="648725" y="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Code Snippets</a:t>
            </a:r>
            <a:endParaRPr/>
          </a:p>
        </p:txBody>
      </p:sp>
      <p:pic>
        <p:nvPicPr>
          <p:cNvPr id="724" name="Google Shape;724;p112" title="Screenshot 2025-06-08 181529.png"/>
          <p:cNvPicPr preferRelativeResize="0"/>
          <p:nvPr/>
        </p:nvPicPr>
        <p:blipFill>
          <a:blip r:embed="rId3">
            <a:alphaModFix/>
          </a:blip>
          <a:stretch>
            <a:fillRect/>
          </a:stretch>
        </p:blipFill>
        <p:spPr>
          <a:xfrm>
            <a:off x="0" y="535200"/>
            <a:ext cx="9144001" cy="4221925"/>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8" name="Shape 728"/>
        <p:cNvGrpSpPr/>
        <p:nvPr/>
      </p:nvGrpSpPr>
      <p:grpSpPr>
        <a:xfrm>
          <a:off x="0" y="0"/>
          <a:ext cx="0" cy="0"/>
          <a:chOff x="0" y="0"/>
          <a:chExt cx="0" cy="0"/>
        </a:xfrm>
      </p:grpSpPr>
      <p:pic>
        <p:nvPicPr>
          <p:cNvPr id="729" name="Google Shape;729;p113" title="Screenshot 2025-06-08 181825.png"/>
          <p:cNvPicPr preferRelativeResize="0"/>
          <p:nvPr/>
        </p:nvPicPr>
        <p:blipFill>
          <a:blip r:embed="rId3">
            <a:alphaModFix/>
          </a:blip>
          <a:stretch>
            <a:fillRect/>
          </a:stretch>
        </p:blipFill>
        <p:spPr>
          <a:xfrm>
            <a:off x="0" y="0"/>
            <a:ext cx="9144001" cy="5015426"/>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3" name="Shape 733"/>
        <p:cNvGrpSpPr/>
        <p:nvPr/>
      </p:nvGrpSpPr>
      <p:grpSpPr>
        <a:xfrm>
          <a:off x="0" y="0"/>
          <a:ext cx="0" cy="0"/>
          <a:chOff x="0" y="0"/>
          <a:chExt cx="0" cy="0"/>
        </a:xfrm>
      </p:grpSpPr>
      <p:sp>
        <p:nvSpPr>
          <p:cNvPr id="734" name="Google Shape;734;p114"/>
          <p:cNvSpPr txBox="1"/>
          <p:nvPr>
            <p:ph type="title"/>
          </p:nvPr>
        </p:nvSpPr>
        <p:spPr>
          <a:xfrm>
            <a:off x="727650" y="57602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Final Output</a:t>
            </a:r>
            <a:endParaRPr/>
          </a:p>
        </p:txBody>
      </p:sp>
      <p:pic>
        <p:nvPicPr>
          <p:cNvPr id="735" name="Google Shape;735;p114" title="Screenshot 2025-06-08 181955.png"/>
          <p:cNvPicPr preferRelativeResize="0"/>
          <p:nvPr/>
        </p:nvPicPr>
        <p:blipFill>
          <a:blip r:embed="rId3">
            <a:alphaModFix/>
          </a:blip>
          <a:stretch>
            <a:fillRect/>
          </a:stretch>
        </p:blipFill>
        <p:spPr>
          <a:xfrm>
            <a:off x="0" y="1957825"/>
            <a:ext cx="9144000" cy="2137400"/>
          </a:xfrm>
          <a:prstGeom prst="rect">
            <a:avLst/>
          </a:prstGeom>
          <a:noFill/>
          <a:ln>
            <a:noFill/>
          </a:ln>
        </p:spPr>
      </p:pic>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9" name="Shape 739"/>
        <p:cNvGrpSpPr/>
        <p:nvPr/>
      </p:nvGrpSpPr>
      <p:grpSpPr>
        <a:xfrm>
          <a:off x="0" y="0"/>
          <a:ext cx="0" cy="0"/>
          <a:chOff x="0" y="0"/>
          <a:chExt cx="0" cy="0"/>
        </a:xfrm>
      </p:grpSpPr>
      <p:sp>
        <p:nvSpPr>
          <p:cNvPr id="740" name="Google Shape;740;p115"/>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400"/>
              <a:t>Accuracy comparison:</a:t>
            </a:r>
            <a:endParaRPr sz="3400"/>
          </a:p>
          <a:p>
            <a:pPr indent="0" lvl="0" marL="0" rtl="0" algn="l">
              <a:spcBef>
                <a:spcPts val="0"/>
              </a:spcBef>
              <a:spcAft>
                <a:spcPts val="0"/>
              </a:spcAft>
              <a:buNone/>
            </a:pPr>
            <a:r>
              <a:t/>
            </a:r>
            <a:endParaRPr sz="3400"/>
          </a:p>
          <a:p>
            <a:pPr indent="0" lvl="0" marL="0" rtl="0" algn="l">
              <a:spcBef>
                <a:spcPts val="0"/>
              </a:spcBef>
              <a:spcAft>
                <a:spcPts val="0"/>
              </a:spcAft>
              <a:buNone/>
            </a:pPr>
            <a:r>
              <a:rPr lang="en" sz="2500"/>
              <a:t>Between Classical SVM and Quantum SVM</a:t>
            </a:r>
            <a:endParaRPr sz="2500"/>
          </a:p>
          <a:p>
            <a:pPr indent="0" lvl="0" marL="0" rtl="0" algn="l">
              <a:spcBef>
                <a:spcPts val="0"/>
              </a:spcBef>
              <a:spcAft>
                <a:spcPts val="0"/>
              </a:spcAft>
              <a:buNone/>
            </a:pPr>
            <a:r>
              <a:t/>
            </a:r>
            <a:endParaRPr/>
          </a:p>
        </p:txBody>
      </p:sp>
      <p:pic>
        <p:nvPicPr>
          <p:cNvPr id="741" name="Google Shape;741;p115"/>
          <p:cNvPicPr preferRelativeResize="0"/>
          <p:nvPr/>
        </p:nvPicPr>
        <p:blipFill>
          <a:blip r:embed="rId3">
            <a:alphaModFix/>
          </a:blip>
          <a:stretch>
            <a:fillRect/>
          </a:stretch>
        </p:blipFill>
        <p:spPr>
          <a:xfrm>
            <a:off x="5322950" y="1770475"/>
            <a:ext cx="3821051" cy="33730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